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71" r:id="rId3"/>
    <p:sldId id="263" r:id="rId4"/>
    <p:sldId id="290" r:id="rId5"/>
    <p:sldId id="279" r:id="rId6"/>
    <p:sldId id="264" r:id="rId7"/>
    <p:sldId id="280" r:id="rId8"/>
    <p:sldId id="283" r:id="rId9"/>
    <p:sldId id="284" r:id="rId10"/>
    <p:sldId id="287" r:id="rId11"/>
    <p:sldId id="285" r:id="rId12"/>
    <p:sldId id="286" r:id="rId13"/>
    <p:sldId id="288" r:id="rId14"/>
    <p:sldId id="274" r:id="rId15"/>
    <p:sldId id="268" r:id="rId16"/>
    <p:sldId id="275" r:id="rId17"/>
    <p:sldId id="276" r:id="rId18"/>
    <p:sldId id="277" r:id="rId19"/>
    <p:sldId id="278" r:id="rId20"/>
    <p:sldId id="289" r:id="rId21"/>
    <p:sldId id="272" r:id="rId2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A2A"/>
    <a:srgbClr val="367ABB"/>
    <a:srgbClr val="FF5C39"/>
    <a:srgbClr val="B96856"/>
    <a:srgbClr val="6BBC00"/>
    <a:srgbClr val="70C400"/>
    <a:srgbClr val="90EE90"/>
    <a:srgbClr val="96B8E6"/>
    <a:srgbClr val="82D03C"/>
    <a:srgbClr val="76EC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20EEDD-18A8-93F4-0EB2-94A3B7ED7AA0}" v="56" dt="2024-05-08T12:04:24.723"/>
    <p1510:client id="{C1D16FD1-B7B8-4E9F-8790-1889B098B775}" v="5413" dt="2024-05-08T12:22:04.317"/>
    <p1510:client id="{C9094943-E1FD-47BF-574A-3168684048D8}" v="354" dt="2024-05-08T00:01:58.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Vincent Mahon" userId="e46d9cd2-c7b0-4f04-93f1-af84df4fab34" providerId="ADAL" clId="{C9585B13-A2A1-45A4-945B-7AB8944B98BA}"/>
    <pc:docChg chg="undo custSel addSld modSld sldOrd">
      <pc:chgData name="Matthew Vincent Mahon" userId="e46d9cd2-c7b0-4f04-93f1-af84df4fab34" providerId="ADAL" clId="{C9585B13-A2A1-45A4-945B-7AB8944B98BA}" dt="2024-05-07T01:57:22.757" v="364"/>
      <pc:docMkLst>
        <pc:docMk/>
      </pc:docMkLst>
      <pc:sldChg chg="modSp mod">
        <pc:chgData name="Matthew Vincent Mahon" userId="e46d9cd2-c7b0-4f04-93f1-af84df4fab34" providerId="ADAL" clId="{C9585B13-A2A1-45A4-945B-7AB8944B98BA}" dt="2024-05-06T18:34:48.560" v="0" actId="1076"/>
        <pc:sldMkLst>
          <pc:docMk/>
          <pc:sldMk cId="1273520270" sldId="284"/>
        </pc:sldMkLst>
        <pc:picChg chg="mod">
          <ac:chgData name="Matthew Vincent Mahon" userId="e46d9cd2-c7b0-4f04-93f1-af84df4fab34" providerId="ADAL" clId="{C9585B13-A2A1-45A4-945B-7AB8944B98BA}" dt="2024-05-06T18:34:48.560" v="0" actId="1076"/>
          <ac:picMkLst>
            <pc:docMk/>
            <pc:sldMk cId="1273520270" sldId="284"/>
            <ac:picMk id="8" creationId="{A22AA495-5A08-68AA-E009-22085B277EA3}"/>
          </ac:picMkLst>
        </pc:picChg>
      </pc:sldChg>
      <pc:sldChg chg="addSp delSp modSp mod">
        <pc:chgData name="Matthew Vincent Mahon" userId="e46d9cd2-c7b0-4f04-93f1-af84df4fab34" providerId="ADAL" clId="{C9585B13-A2A1-45A4-945B-7AB8944B98BA}" dt="2024-05-07T01:55:35.144" v="362" actId="12"/>
        <pc:sldMkLst>
          <pc:docMk/>
          <pc:sldMk cId="2198695643" sldId="285"/>
        </pc:sldMkLst>
        <pc:spChg chg="mod">
          <ac:chgData name="Matthew Vincent Mahon" userId="e46d9cd2-c7b0-4f04-93f1-af84df4fab34" providerId="ADAL" clId="{C9585B13-A2A1-45A4-945B-7AB8944B98BA}" dt="2024-05-06T18:36:54.350" v="24" actId="14100"/>
          <ac:spMkLst>
            <pc:docMk/>
            <pc:sldMk cId="2198695643" sldId="285"/>
            <ac:spMk id="2" creationId="{E106A960-1C2E-5153-4149-7695971B3B9A}"/>
          </ac:spMkLst>
        </pc:spChg>
        <pc:spChg chg="mod">
          <ac:chgData name="Matthew Vincent Mahon" userId="e46d9cd2-c7b0-4f04-93f1-af84df4fab34" providerId="ADAL" clId="{C9585B13-A2A1-45A4-945B-7AB8944B98BA}" dt="2024-05-07T01:55:35.144" v="362" actId="12"/>
          <ac:spMkLst>
            <pc:docMk/>
            <pc:sldMk cId="2198695643" sldId="285"/>
            <ac:spMk id="3" creationId="{B0ABD9C3-0E9F-1467-8B4D-06A9B7DF1E98}"/>
          </ac:spMkLst>
        </pc:spChg>
        <pc:picChg chg="add mod">
          <ac:chgData name="Matthew Vincent Mahon" userId="e46d9cd2-c7b0-4f04-93f1-af84df4fab34" providerId="ADAL" clId="{C9585B13-A2A1-45A4-945B-7AB8944B98BA}" dt="2024-05-06T18:37:15.484" v="29" actId="1076"/>
          <ac:picMkLst>
            <pc:docMk/>
            <pc:sldMk cId="2198695643" sldId="285"/>
            <ac:picMk id="4" creationId="{90D2A5E1-5735-C264-345E-89D0DCA0E0A0}"/>
          </ac:picMkLst>
        </pc:picChg>
        <pc:picChg chg="del">
          <ac:chgData name="Matthew Vincent Mahon" userId="e46d9cd2-c7b0-4f04-93f1-af84df4fab34" providerId="ADAL" clId="{C9585B13-A2A1-45A4-945B-7AB8944B98BA}" dt="2024-05-06T18:36:33.945" v="11" actId="478"/>
          <ac:picMkLst>
            <pc:docMk/>
            <pc:sldMk cId="2198695643" sldId="285"/>
            <ac:picMk id="7" creationId="{1EB4709D-16C3-C8C4-F5ED-664FADA23D0F}"/>
          </ac:picMkLst>
        </pc:picChg>
        <pc:picChg chg="del">
          <ac:chgData name="Matthew Vincent Mahon" userId="e46d9cd2-c7b0-4f04-93f1-af84df4fab34" providerId="ADAL" clId="{C9585B13-A2A1-45A4-945B-7AB8944B98BA}" dt="2024-05-06T18:36:59.841" v="25" actId="478"/>
          <ac:picMkLst>
            <pc:docMk/>
            <pc:sldMk cId="2198695643" sldId="285"/>
            <ac:picMk id="8" creationId="{A22AA495-5A08-68AA-E009-22085B277EA3}"/>
          </ac:picMkLst>
        </pc:picChg>
      </pc:sldChg>
      <pc:sldChg chg="addSp delSp new mod">
        <pc:chgData name="Matthew Vincent Mahon" userId="e46d9cd2-c7b0-4f04-93f1-af84df4fab34" providerId="ADAL" clId="{C9585B13-A2A1-45A4-945B-7AB8944B98BA}" dt="2024-05-06T18:35:53.332" v="3" actId="22"/>
        <pc:sldMkLst>
          <pc:docMk/>
          <pc:sldMk cId="2599697735" sldId="285"/>
        </pc:sldMkLst>
        <pc:picChg chg="add del">
          <ac:chgData name="Matthew Vincent Mahon" userId="e46d9cd2-c7b0-4f04-93f1-af84df4fab34" providerId="ADAL" clId="{C9585B13-A2A1-45A4-945B-7AB8944B98BA}" dt="2024-05-06T18:35:53.332" v="3" actId="22"/>
          <ac:picMkLst>
            <pc:docMk/>
            <pc:sldMk cId="2599697735" sldId="285"/>
            <ac:picMk id="3" creationId="{6CF6C2F3-C0DA-BB59-C14C-E09CF2AFE93A}"/>
          </ac:picMkLst>
        </pc:picChg>
      </pc:sldChg>
      <pc:sldChg chg="ord">
        <pc:chgData name="Matthew Vincent Mahon" userId="e46d9cd2-c7b0-4f04-93f1-af84df4fab34" providerId="ADAL" clId="{C9585B13-A2A1-45A4-945B-7AB8944B98BA}" dt="2024-05-07T01:57:22.757" v="364"/>
        <pc:sldMkLst>
          <pc:docMk/>
          <pc:sldMk cId="3178619929" sldId="287"/>
        </pc:sldMkLst>
      </pc:sldChg>
    </pc:docChg>
  </pc:docChgLst>
  <pc:docChgLst>
    <pc:chgData name="Matthew Vincent Mahon" userId="S::matthew.mahon28@mail.dcu.ie::e46d9cd2-c7b0-4f04-93f1-af84df4fab34" providerId="AD" clId="Web-{8E8C2258-8C08-2B98-331E-021767D4798B}"/>
    <pc:docChg chg="addSld delSld modSld">
      <pc:chgData name="Matthew Vincent Mahon" userId="S::matthew.mahon28@mail.dcu.ie::e46d9cd2-c7b0-4f04-93f1-af84df4fab34" providerId="AD" clId="Web-{8E8C2258-8C08-2B98-331E-021767D4798B}" dt="2024-05-06T18:32:13.765" v="495" actId="20577"/>
      <pc:docMkLst>
        <pc:docMk/>
      </pc:docMkLst>
      <pc:sldChg chg="modSp">
        <pc:chgData name="Matthew Vincent Mahon" userId="S::matthew.mahon28@mail.dcu.ie::e46d9cd2-c7b0-4f04-93f1-af84df4fab34" providerId="AD" clId="Web-{8E8C2258-8C08-2B98-331E-021767D4798B}" dt="2024-05-06T18:15:14.681" v="139" actId="20577"/>
        <pc:sldMkLst>
          <pc:docMk/>
          <pc:sldMk cId="3586448287" sldId="272"/>
        </pc:sldMkLst>
        <pc:spChg chg="mod">
          <ac:chgData name="Matthew Vincent Mahon" userId="S::matthew.mahon28@mail.dcu.ie::e46d9cd2-c7b0-4f04-93f1-af84df4fab34" providerId="AD" clId="Web-{8E8C2258-8C08-2B98-331E-021767D4798B}" dt="2024-05-06T18:15:14.681" v="139" actId="20577"/>
          <ac:spMkLst>
            <pc:docMk/>
            <pc:sldMk cId="3586448287" sldId="272"/>
            <ac:spMk id="3" creationId="{809A344F-DB41-787B-6E04-4874F6450574}"/>
          </ac:spMkLst>
        </pc:spChg>
      </pc:sldChg>
      <pc:sldChg chg="addSp delSp modSp">
        <pc:chgData name="Matthew Vincent Mahon" userId="S::matthew.mahon28@mail.dcu.ie::e46d9cd2-c7b0-4f04-93f1-af84df4fab34" providerId="AD" clId="Web-{8E8C2258-8C08-2B98-331E-021767D4798B}" dt="2024-05-06T17:55:24.038" v="82" actId="1076"/>
        <pc:sldMkLst>
          <pc:docMk/>
          <pc:sldMk cId="4203141056" sldId="277"/>
        </pc:sldMkLst>
        <pc:spChg chg="mod ord">
          <ac:chgData name="Matthew Vincent Mahon" userId="S::matthew.mahon28@mail.dcu.ie::e46d9cd2-c7b0-4f04-93f1-af84df4fab34" providerId="AD" clId="Web-{8E8C2258-8C08-2B98-331E-021767D4798B}" dt="2024-05-06T17:54:09.565" v="68" actId="14100"/>
          <ac:spMkLst>
            <pc:docMk/>
            <pc:sldMk cId="4203141056" sldId="277"/>
            <ac:spMk id="3" creationId="{920F3CE1-1641-0C56-7D47-247D40162F73}"/>
          </ac:spMkLst>
        </pc:spChg>
        <pc:spChg chg="del mod topLvl">
          <ac:chgData name="Matthew Vincent Mahon" userId="S::matthew.mahon28@mail.dcu.ie::e46d9cd2-c7b0-4f04-93f1-af84df4fab34" providerId="AD" clId="Web-{8E8C2258-8C08-2B98-331E-021767D4798B}" dt="2024-05-06T17:52:44.028" v="50"/>
          <ac:spMkLst>
            <pc:docMk/>
            <pc:sldMk cId="4203141056" sldId="277"/>
            <ac:spMk id="5" creationId="{F80C257D-933E-E479-9930-60F121A1B463}"/>
          </ac:spMkLst>
        </pc:spChg>
        <pc:spChg chg="del mod topLvl">
          <ac:chgData name="Matthew Vincent Mahon" userId="S::matthew.mahon28@mail.dcu.ie::e46d9cd2-c7b0-4f04-93f1-af84df4fab34" providerId="AD" clId="Web-{8E8C2258-8C08-2B98-331E-021767D4798B}" dt="2024-05-06T17:54:35.457" v="73"/>
          <ac:spMkLst>
            <pc:docMk/>
            <pc:sldMk cId="4203141056" sldId="277"/>
            <ac:spMk id="6" creationId="{6AB1FC73-F98A-79E4-BE78-F24111B0C9B7}"/>
          </ac:spMkLst>
        </pc:spChg>
        <pc:spChg chg="add mod ord topLvl">
          <ac:chgData name="Matthew Vincent Mahon" userId="S::matthew.mahon28@mail.dcu.ie::e46d9cd2-c7b0-4f04-93f1-af84df4fab34" providerId="AD" clId="Web-{8E8C2258-8C08-2B98-331E-021767D4798B}" dt="2024-05-06T17:54:34.082" v="72" actId="1076"/>
          <ac:spMkLst>
            <pc:docMk/>
            <pc:sldMk cId="4203141056" sldId="277"/>
            <ac:spMk id="9" creationId="{D57F4538-2115-CB36-7999-8C666FFAF412}"/>
          </ac:spMkLst>
        </pc:spChg>
        <pc:spChg chg="add mod ord topLvl">
          <ac:chgData name="Matthew Vincent Mahon" userId="S::matthew.mahon28@mail.dcu.ie::e46d9cd2-c7b0-4f04-93f1-af84df4fab34" providerId="AD" clId="Web-{8E8C2258-8C08-2B98-331E-021767D4798B}" dt="2024-05-06T17:54:41.051" v="74" actId="1076"/>
          <ac:spMkLst>
            <pc:docMk/>
            <pc:sldMk cId="4203141056" sldId="277"/>
            <ac:spMk id="10" creationId="{EBB7FE14-EEE9-E66B-C64A-B9A7E2157F22}"/>
          </ac:spMkLst>
        </pc:spChg>
        <pc:spChg chg="add mod topLvl">
          <ac:chgData name="Matthew Vincent Mahon" userId="S::matthew.mahon28@mail.dcu.ie::e46d9cd2-c7b0-4f04-93f1-af84df4fab34" providerId="AD" clId="Web-{8E8C2258-8C08-2B98-331E-021767D4798B}" dt="2024-05-06T17:54:46.442" v="75" actId="1076"/>
          <ac:spMkLst>
            <pc:docMk/>
            <pc:sldMk cId="4203141056" sldId="277"/>
            <ac:spMk id="11" creationId="{C973034C-81C0-9633-A516-7F99A237D66A}"/>
          </ac:spMkLst>
        </pc:spChg>
        <pc:spChg chg="add del">
          <ac:chgData name="Matthew Vincent Mahon" userId="S::matthew.mahon28@mail.dcu.ie::e46d9cd2-c7b0-4f04-93f1-af84df4fab34" providerId="AD" clId="Web-{8E8C2258-8C08-2B98-331E-021767D4798B}" dt="2024-05-06T17:50:30.097" v="22"/>
          <ac:spMkLst>
            <pc:docMk/>
            <pc:sldMk cId="4203141056" sldId="277"/>
            <ac:spMk id="12" creationId="{9F0941C1-86ED-58F2-2B37-C7DB4DEED880}"/>
          </ac:spMkLst>
        </pc:spChg>
        <pc:spChg chg="add mod topLvl">
          <ac:chgData name="Matthew Vincent Mahon" userId="S::matthew.mahon28@mail.dcu.ie::e46d9cd2-c7b0-4f04-93f1-af84df4fab34" providerId="AD" clId="Web-{8E8C2258-8C08-2B98-331E-021767D4798B}" dt="2024-05-06T17:55:04.084" v="78" actId="1076"/>
          <ac:spMkLst>
            <pc:docMk/>
            <pc:sldMk cId="4203141056" sldId="277"/>
            <ac:spMk id="13" creationId="{B9ECE167-6EED-650F-4D20-311196BE1AA9}"/>
          </ac:spMkLst>
        </pc:spChg>
        <pc:spChg chg="add mod ord">
          <ac:chgData name="Matthew Vincent Mahon" userId="S::matthew.mahon28@mail.dcu.ie::e46d9cd2-c7b0-4f04-93f1-af84df4fab34" providerId="AD" clId="Web-{8E8C2258-8C08-2B98-331E-021767D4798B}" dt="2024-05-06T17:53:46.516" v="62" actId="14100"/>
          <ac:spMkLst>
            <pc:docMk/>
            <pc:sldMk cId="4203141056" sldId="277"/>
            <ac:spMk id="16" creationId="{6BCC87BD-E433-93ED-1185-393DDDE52066}"/>
          </ac:spMkLst>
        </pc:spChg>
        <pc:grpChg chg="add del mod ord topLvl">
          <ac:chgData name="Matthew Vincent Mahon" userId="S::matthew.mahon28@mail.dcu.ie::e46d9cd2-c7b0-4f04-93f1-af84df4fab34" providerId="AD" clId="Web-{8E8C2258-8C08-2B98-331E-021767D4798B}" dt="2024-05-06T17:52:44.028" v="50"/>
          <ac:grpSpMkLst>
            <pc:docMk/>
            <pc:sldMk cId="4203141056" sldId="277"/>
            <ac:grpSpMk id="7" creationId="{1C1A1B96-48CE-C177-F9CB-DC63E34CF2BB}"/>
          </ac:grpSpMkLst>
        </pc:grpChg>
        <pc:grpChg chg="add del">
          <ac:chgData name="Matthew Vincent Mahon" userId="S::matthew.mahon28@mail.dcu.ie::e46d9cd2-c7b0-4f04-93f1-af84df4fab34" providerId="AD" clId="Web-{8E8C2258-8C08-2B98-331E-021767D4798B}" dt="2024-05-06T17:51:32.945" v="35"/>
          <ac:grpSpMkLst>
            <pc:docMk/>
            <pc:sldMk cId="4203141056" sldId="277"/>
            <ac:grpSpMk id="14" creationId="{6E0F774C-D5AC-7D50-203B-5461025F4FC6}"/>
          </ac:grpSpMkLst>
        </pc:grpChg>
        <pc:grpChg chg="add del">
          <ac:chgData name="Matthew Vincent Mahon" userId="S::matthew.mahon28@mail.dcu.ie::e46d9cd2-c7b0-4f04-93f1-af84df4fab34" providerId="AD" clId="Web-{8E8C2258-8C08-2B98-331E-021767D4798B}" dt="2024-05-06T17:51:30.788" v="34"/>
          <ac:grpSpMkLst>
            <pc:docMk/>
            <pc:sldMk cId="4203141056" sldId="277"/>
            <ac:grpSpMk id="15" creationId="{85AB4CFE-A210-4C3A-A53B-7AB22D2849E7}"/>
          </ac:grpSpMkLst>
        </pc:grpChg>
        <pc:grpChg chg="add mod">
          <ac:chgData name="Matthew Vincent Mahon" userId="S::matthew.mahon28@mail.dcu.ie::e46d9cd2-c7b0-4f04-93f1-af84df4fab34" providerId="AD" clId="Web-{8E8C2258-8C08-2B98-331E-021767D4798B}" dt="2024-05-06T17:55:02.646" v="77" actId="1076"/>
          <ac:grpSpMkLst>
            <pc:docMk/>
            <pc:sldMk cId="4203141056" sldId="277"/>
            <ac:grpSpMk id="17" creationId="{E0028680-DB72-A20C-40A8-A7F6EA1D4755}"/>
          </ac:grpSpMkLst>
        </pc:grpChg>
        <pc:grpChg chg="add mod">
          <ac:chgData name="Matthew Vincent Mahon" userId="S::matthew.mahon28@mail.dcu.ie::e46d9cd2-c7b0-4f04-93f1-af84df4fab34" providerId="AD" clId="Web-{8E8C2258-8C08-2B98-331E-021767D4798B}" dt="2024-05-06T17:55:14.288" v="80" actId="1076"/>
          <ac:grpSpMkLst>
            <pc:docMk/>
            <pc:sldMk cId="4203141056" sldId="277"/>
            <ac:grpSpMk id="18" creationId="{92BFF7C4-E51D-8ED4-DDD8-E4A1C03718B9}"/>
          </ac:grpSpMkLst>
        </pc:grpChg>
        <pc:grpChg chg="add mod">
          <ac:chgData name="Matthew Vincent Mahon" userId="S::matthew.mahon28@mail.dcu.ie::e46d9cd2-c7b0-4f04-93f1-af84df4fab34" providerId="AD" clId="Web-{8E8C2258-8C08-2B98-331E-021767D4798B}" dt="2024-05-06T17:55:24.038" v="82" actId="1076"/>
          <ac:grpSpMkLst>
            <pc:docMk/>
            <pc:sldMk cId="4203141056" sldId="277"/>
            <ac:grpSpMk id="19" creationId="{A811EEFB-CAF0-8357-1806-BF7C3E359502}"/>
          </ac:grpSpMkLst>
        </pc:grpChg>
      </pc:sldChg>
      <pc:sldChg chg="new del">
        <pc:chgData name="Matthew Vincent Mahon" userId="S::matthew.mahon28@mail.dcu.ie::e46d9cd2-c7b0-4f04-93f1-af84df4fab34" providerId="AD" clId="Web-{8E8C2258-8C08-2B98-331E-021767D4798B}" dt="2024-05-06T18:05:05.031" v="84"/>
        <pc:sldMkLst>
          <pc:docMk/>
          <pc:sldMk cId="103488271" sldId="282"/>
        </pc:sldMkLst>
      </pc:sldChg>
      <pc:sldChg chg="addSp delSp modSp new">
        <pc:chgData name="Matthew Vincent Mahon" userId="S::matthew.mahon28@mail.dcu.ie::e46d9cd2-c7b0-4f04-93f1-af84df4fab34" providerId="AD" clId="Web-{8E8C2258-8C08-2B98-331E-021767D4798B}" dt="2024-05-06T18:09:28.455" v="131" actId="1076"/>
        <pc:sldMkLst>
          <pc:docMk/>
          <pc:sldMk cId="3783242770" sldId="282"/>
        </pc:sldMkLst>
        <pc:spChg chg="add del">
          <ac:chgData name="Matthew Vincent Mahon" userId="S::matthew.mahon28@mail.dcu.ie::e46d9cd2-c7b0-4f04-93f1-af84df4fab34" providerId="AD" clId="Web-{8E8C2258-8C08-2B98-331E-021767D4798B}" dt="2024-05-06T18:05:51.440" v="87"/>
          <ac:spMkLst>
            <pc:docMk/>
            <pc:sldMk cId="3783242770" sldId="282"/>
            <ac:spMk id="2" creationId="{04C3660C-24BA-F9E8-5913-39B11504B9BD}"/>
          </ac:spMkLst>
        </pc:spChg>
        <pc:spChg chg="add del mod">
          <ac:chgData name="Matthew Vincent Mahon" userId="S::matthew.mahon28@mail.dcu.ie::e46d9cd2-c7b0-4f04-93f1-af84df4fab34" providerId="AD" clId="Web-{8E8C2258-8C08-2B98-331E-021767D4798B}" dt="2024-05-06T18:06:42.053" v="109"/>
          <ac:spMkLst>
            <pc:docMk/>
            <pc:sldMk cId="3783242770" sldId="282"/>
            <ac:spMk id="3" creationId="{801C880A-C0D4-2548-7DCE-BE483EAB73C4}"/>
          </ac:spMkLst>
        </pc:spChg>
        <pc:spChg chg="add del">
          <ac:chgData name="Matthew Vincent Mahon" userId="S::matthew.mahon28@mail.dcu.ie::e46d9cd2-c7b0-4f04-93f1-af84df4fab34" providerId="AD" clId="Web-{8E8C2258-8C08-2B98-331E-021767D4798B}" dt="2024-05-06T18:06:49.256" v="111"/>
          <ac:spMkLst>
            <pc:docMk/>
            <pc:sldMk cId="3783242770" sldId="282"/>
            <ac:spMk id="4" creationId="{D57F4538-2115-CB36-7999-8C666FFAF412}"/>
          </ac:spMkLst>
        </pc:spChg>
        <pc:spChg chg="add mod">
          <ac:chgData name="Matthew Vincent Mahon" userId="S::matthew.mahon28@mail.dcu.ie::e46d9cd2-c7b0-4f04-93f1-af84df4fab34" providerId="AD" clId="Web-{8E8C2258-8C08-2B98-331E-021767D4798B}" dt="2024-05-06T18:07:15.555" v="124" actId="20577"/>
          <ac:spMkLst>
            <pc:docMk/>
            <pc:sldMk cId="3783242770" sldId="282"/>
            <ac:spMk id="6" creationId="{03385300-0DFD-C88D-12FA-893CB4158BBA}"/>
          </ac:spMkLst>
        </pc:spChg>
        <pc:picChg chg="add del mod">
          <ac:chgData name="Matthew Vincent Mahon" userId="S::matthew.mahon28@mail.dcu.ie::e46d9cd2-c7b0-4f04-93f1-af84df4fab34" providerId="AD" clId="Web-{8E8C2258-8C08-2B98-331E-021767D4798B}" dt="2024-05-06T18:09:04.344" v="128"/>
          <ac:picMkLst>
            <pc:docMk/>
            <pc:sldMk cId="3783242770" sldId="282"/>
            <ac:picMk id="7" creationId="{202096BF-B46C-282B-A372-1D46B141BA3E}"/>
          </ac:picMkLst>
        </pc:picChg>
        <pc:picChg chg="add mod">
          <ac:chgData name="Matthew Vincent Mahon" userId="S::matthew.mahon28@mail.dcu.ie::e46d9cd2-c7b0-4f04-93f1-af84df4fab34" providerId="AD" clId="Web-{8E8C2258-8C08-2B98-331E-021767D4798B}" dt="2024-05-06T18:09:28.455" v="131" actId="1076"/>
          <ac:picMkLst>
            <pc:docMk/>
            <pc:sldMk cId="3783242770" sldId="282"/>
            <ac:picMk id="8" creationId="{0179FB1E-F2E7-2686-EA78-6CE0889EEC06}"/>
          </ac:picMkLst>
        </pc:picChg>
      </pc:sldChg>
      <pc:sldChg chg="addSp delSp modSp new">
        <pc:chgData name="Matthew Vincent Mahon" userId="S::matthew.mahon28@mail.dcu.ie::e46d9cd2-c7b0-4f04-93f1-af84df4fab34" providerId="AD" clId="Web-{8E8C2258-8C08-2B98-331E-021767D4798B}" dt="2024-05-06T18:32:13.765" v="495" actId="20577"/>
        <pc:sldMkLst>
          <pc:docMk/>
          <pc:sldMk cId="1273520270" sldId="284"/>
        </pc:sldMkLst>
        <pc:spChg chg="mod">
          <ac:chgData name="Matthew Vincent Mahon" userId="S::matthew.mahon28@mail.dcu.ie::e46d9cd2-c7b0-4f04-93f1-af84df4fab34" providerId="AD" clId="Web-{8E8C2258-8C08-2B98-331E-021767D4798B}" dt="2024-05-06T18:21:00.939" v="159" actId="14100"/>
          <ac:spMkLst>
            <pc:docMk/>
            <pc:sldMk cId="1273520270" sldId="284"/>
            <ac:spMk id="2" creationId="{E106A960-1C2E-5153-4149-7695971B3B9A}"/>
          </ac:spMkLst>
        </pc:spChg>
        <pc:spChg chg="mod">
          <ac:chgData name="Matthew Vincent Mahon" userId="S::matthew.mahon28@mail.dcu.ie::e46d9cd2-c7b0-4f04-93f1-af84df4fab34" providerId="AD" clId="Web-{8E8C2258-8C08-2B98-331E-021767D4798B}" dt="2024-05-06T18:32:13.765" v="495" actId="20577"/>
          <ac:spMkLst>
            <pc:docMk/>
            <pc:sldMk cId="1273520270" sldId="284"/>
            <ac:spMk id="3" creationId="{B0ABD9C3-0E9F-1467-8B4D-06A9B7DF1E98}"/>
          </ac:spMkLst>
        </pc:spChg>
        <pc:spChg chg="add del mod">
          <ac:chgData name="Matthew Vincent Mahon" userId="S::matthew.mahon28@mail.dcu.ie::e46d9cd2-c7b0-4f04-93f1-af84df4fab34" providerId="AD" clId="Web-{8E8C2258-8C08-2B98-331E-021767D4798B}" dt="2024-05-06T18:20:46.969" v="151"/>
          <ac:spMkLst>
            <pc:docMk/>
            <pc:sldMk cId="1273520270" sldId="284"/>
            <ac:spMk id="5" creationId="{0C7BC7BC-A560-4224-9590-FAC62C8F7864}"/>
          </ac:spMkLst>
        </pc:spChg>
        <pc:picChg chg="add mod">
          <ac:chgData name="Matthew Vincent Mahon" userId="S::matthew.mahon28@mail.dcu.ie::e46d9cd2-c7b0-4f04-93f1-af84df4fab34" providerId="AD" clId="Web-{8E8C2258-8C08-2B98-331E-021767D4798B}" dt="2024-05-06T18:21:18.862" v="163" actId="1076"/>
          <ac:picMkLst>
            <pc:docMk/>
            <pc:sldMk cId="1273520270" sldId="284"/>
            <ac:picMk id="7" creationId="{1EB4709D-16C3-C8C4-F5ED-664FADA23D0F}"/>
          </ac:picMkLst>
        </pc:picChg>
        <pc:picChg chg="add mod">
          <ac:chgData name="Matthew Vincent Mahon" userId="S::matthew.mahon28@mail.dcu.ie::e46d9cd2-c7b0-4f04-93f1-af84df4fab34" providerId="AD" clId="Web-{8E8C2258-8C08-2B98-331E-021767D4798B}" dt="2024-05-06T18:30:40.681" v="476" actId="1076"/>
          <ac:picMkLst>
            <pc:docMk/>
            <pc:sldMk cId="1273520270" sldId="284"/>
            <ac:picMk id="8" creationId="{A22AA495-5A08-68AA-E009-22085B277EA3}"/>
          </ac:picMkLst>
        </pc:picChg>
      </pc:sldChg>
    </pc:docChg>
  </pc:docChgLst>
  <pc:docChgLst>
    <pc:chgData name="Matthew Vincent Mahon" userId="S::matthew.mahon28@mail.dcu.ie::e46d9cd2-c7b0-4f04-93f1-af84df4fab34" providerId="AD" clId="Web-{6E20EEDD-18A8-93F4-0EB2-94A3B7ED7AA0}"/>
    <pc:docChg chg="modSld">
      <pc:chgData name="Matthew Vincent Mahon" userId="S::matthew.mahon28@mail.dcu.ie::e46d9cd2-c7b0-4f04-93f1-af84df4fab34" providerId="AD" clId="Web-{6E20EEDD-18A8-93F4-0EB2-94A3B7ED7AA0}" dt="2024-05-08T12:22:33.929" v="593"/>
      <pc:docMkLst>
        <pc:docMk/>
      </pc:docMkLst>
      <pc:sldChg chg="modSp modNotes">
        <pc:chgData name="Matthew Vincent Mahon" userId="S::matthew.mahon28@mail.dcu.ie::e46d9cd2-c7b0-4f04-93f1-af84df4fab34" providerId="AD" clId="Web-{6E20EEDD-18A8-93F4-0EB2-94A3B7ED7AA0}" dt="2024-05-08T12:22:33.929" v="593"/>
        <pc:sldMkLst>
          <pc:docMk/>
          <pc:sldMk cId="2877186362" sldId="268"/>
        </pc:sldMkLst>
        <pc:spChg chg="mod">
          <ac:chgData name="Matthew Vincent Mahon" userId="S::matthew.mahon28@mail.dcu.ie::e46d9cd2-c7b0-4f04-93f1-af84df4fab34" providerId="AD" clId="Web-{6E20EEDD-18A8-93F4-0EB2-94A3B7ED7AA0}" dt="2024-05-08T11:49:59.441" v="52" actId="20577"/>
          <ac:spMkLst>
            <pc:docMk/>
            <pc:sldMk cId="2877186362" sldId="268"/>
            <ac:spMk id="3" creationId="{920F3CE1-1641-0C56-7D47-247D40162F73}"/>
          </ac:spMkLst>
        </pc:spChg>
      </pc:sldChg>
      <pc:sldChg chg="modNotes">
        <pc:chgData name="Matthew Vincent Mahon" userId="S::matthew.mahon28@mail.dcu.ie::e46d9cd2-c7b0-4f04-93f1-af84df4fab34" providerId="AD" clId="Web-{6E20EEDD-18A8-93F4-0EB2-94A3B7ED7AA0}" dt="2024-05-08T11:59:50.948" v="269"/>
        <pc:sldMkLst>
          <pc:docMk/>
          <pc:sldMk cId="728449967" sldId="275"/>
        </pc:sldMkLst>
      </pc:sldChg>
      <pc:sldChg chg="modNotes">
        <pc:chgData name="Matthew Vincent Mahon" userId="S::matthew.mahon28@mail.dcu.ie::e46d9cd2-c7b0-4f04-93f1-af84df4fab34" providerId="AD" clId="Web-{6E20EEDD-18A8-93F4-0EB2-94A3B7ED7AA0}" dt="2024-05-08T12:04:24.504" v="583"/>
        <pc:sldMkLst>
          <pc:docMk/>
          <pc:sldMk cId="736954845" sldId="276"/>
        </pc:sldMkLst>
      </pc:sldChg>
      <pc:sldChg chg="modSp">
        <pc:chgData name="Matthew Vincent Mahon" userId="S::matthew.mahon28@mail.dcu.ie::e46d9cd2-c7b0-4f04-93f1-af84df4fab34" providerId="AD" clId="Web-{6E20EEDD-18A8-93F4-0EB2-94A3B7ED7AA0}" dt="2024-05-08T11:35:49.093" v="38" actId="20577"/>
        <pc:sldMkLst>
          <pc:docMk/>
          <pc:sldMk cId="1273520270" sldId="284"/>
        </pc:sldMkLst>
        <pc:spChg chg="mod">
          <ac:chgData name="Matthew Vincent Mahon" userId="S::matthew.mahon28@mail.dcu.ie::e46d9cd2-c7b0-4f04-93f1-af84df4fab34" providerId="AD" clId="Web-{6E20EEDD-18A8-93F4-0EB2-94A3B7ED7AA0}" dt="2024-05-08T11:35:49.093" v="38" actId="20577"/>
          <ac:spMkLst>
            <pc:docMk/>
            <pc:sldMk cId="1273520270" sldId="284"/>
            <ac:spMk id="3" creationId="{B0ABD9C3-0E9F-1467-8B4D-06A9B7DF1E98}"/>
          </ac:spMkLst>
        </pc:spChg>
      </pc:sldChg>
      <pc:sldChg chg="modSp">
        <pc:chgData name="Matthew Vincent Mahon" userId="S::matthew.mahon28@mail.dcu.ie::e46d9cd2-c7b0-4f04-93f1-af84df4fab34" providerId="AD" clId="Web-{6E20EEDD-18A8-93F4-0EB2-94A3B7ED7AA0}" dt="2024-05-08T11:36:40.033" v="41" actId="20577"/>
        <pc:sldMkLst>
          <pc:docMk/>
          <pc:sldMk cId="2198695643" sldId="285"/>
        </pc:sldMkLst>
        <pc:spChg chg="mod">
          <ac:chgData name="Matthew Vincent Mahon" userId="S::matthew.mahon28@mail.dcu.ie::e46d9cd2-c7b0-4f04-93f1-af84df4fab34" providerId="AD" clId="Web-{6E20EEDD-18A8-93F4-0EB2-94A3B7ED7AA0}" dt="2024-05-08T11:36:40.033" v="41" actId="20577"/>
          <ac:spMkLst>
            <pc:docMk/>
            <pc:sldMk cId="2198695643" sldId="285"/>
            <ac:spMk id="3" creationId="{B0ABD9C3-0E9F-1467-8B4D-06A9B7DF1E98}"/>
          </ac:spMkLst>
        </pc:spChg>
      </pc:sldChg>
    </pc:docChg>
  </pc:docChgLst>
  <pc:docChgLst>
    <pc:chgData name="Matthew Vincent Mahon" userId="S::matthew.mahon28@mail.dcu.ie::e46d9cd2-c7b0-4f04-93f1-af84df4fab34" providerId="AD" clId="Web-{C9094943-E1FD-47BF-574A-3168684048D8}"/>
    <pc:docChg chg="delSld modSld">
      <pc:chgData name="Matthew Vincent Mahon" userId="S::matthew.mahon28@mail.dcu.ie::e46d9cd2-c7b0-4f04-93f1-af84df4fab34" providerId="AD" clId="Web-{C9094943-E1FD-47BF-574A-3168684048D8}" dt="2024-05-08T00:01:58.340" v="249" actId="1076"/>
      <pc:docMkLst>
        <pc:docMk/>
      </pc:docMkLst>
      <pc:sldChg chg="modSp">
        <pc:chgData name="Matthew Vincent Mahon" userId="S::matthew.mahon28@mail.dcu.ie::e46d9cd2-c7b0-4f04-93f1-af84df4fab34" providerId="AD" clId="Web-{C9094943-E1FD-47BF-574A-3168684048D8}" dt="2024-05-07T19:50:26.001" v="1" actId="1076"/>
        <pc:sldMkLst>
          <pc:docMk/>
          <pc:sldMk cId="1934458135" sldId="256"/>
        </pc:sldMkLst>
        <pc:grpChg chg="mod">
          <ac:chgData name="Matthew Vincent Mahon" userId="S::matthew.mahon28@mail.dcu.ie::e46d9cd2-c7b0-4f04-93f1-af84df4fab34" providerId="AD" clId="Web-{C9094943-E1FD-47BF-574A-3168684048D8}" dt="2024-05-07T19:50:26.001" v="1" actId="1076"/>
          <ac:grpSpMkLst>
            <pc:docMk/>
            <pc:sldMk cId="1934458135" sldId="256"/>
            <ac:grpSpMk id="3" creationId="{B8A89F85-F8D1-D7B6-EAC9-FF3FD5C89B72}"/>
          </ac:grpSpMkLst>
        </pc:grpChg>
      </pc:sldChg>
      <pc:sldChg chg="modSp">
        <pc:chgData name="Matthew Vincent Mahon" userId="S::matthew.mahon28@mail.dcu.ie::e46d9cd2-c7b0-4f04-93f1-af84df4fab34" providerId="AD" clId="Web-{C9094943-E1FD-47BF-574A-3168684048D8}" dt="2024-05-08T00:00:11.664" v="244" actId="20577"/>
        <pc:sldMkLst>
          <pc:docMk/>
          <pc:sldMk cId="4203141056" sldId="277"/>
        </pc:sldMkLst>
        <pc:spChg chg="mod">
          <ac:chgData name="Matthew Vincent Mahon" userId="S::matthew.mahon28@mail.dcu.ie::e46d9cd2-c7b0-4f04-93f1-af84df4fab34" providerId="AD" clId="Web-{C9094943-E1FD-47BF-574A-3168684048D8}" dt="2024-05-07T23:50:44.021" v="39" actId="1076"/>
          <ac:spMkLst>
            <pc:docMk/>
            <pc:sldMk cId="4203141056" sldId="277"/>
            <ac:spMk id="22" creationId="{DB73F13D-4EF0-29C5-2020-97968B27BF08}"/>
          </ac:spMkLst>
        </pc:spChg>
        <pc:spChg chg="mod">
          <ac:chgData name="Matthew Vincent Mahon" userId="S::matthew.mahon28@mail.dcu.ie::e46d9cd2-c7b0-4f04-93f1-af84df4fab34" providerId="AD" clId="Web-{C9094943-E1FD-47BF-574A-3168684048D8}" dt="2024-05-07T23:49:55.566" v="34" actId="14100"/>
          <ac:spMkLst>
            <pc:docMk/>
            <pc:sldMk cId="4203141056" sldId="277"/>
            <ac:spMk id="23" creationId="{AA20F462-6FB7-5E3E-CD11-5E3A7114FD34}"/>
          </ac:spMkLst>
        </pc:spChg>
        <pc:spChg chg="mod">
          <ac:chgData name="Matthew Vincent Mahon" userId="S::matthew.mahon28@mail.dcu.ie::e46d9cd2-c7b0-4f04-93f1-af84df4fab34" providerId="AD" clId="Web-{C9094943-E1FD-47BF-574A-3168684048D8}" dt="2024-05-07T23:55:12.592" v="89" actId="14100"/>
          <ac:spMkLst>
            <pc:docMk/>
            <pc:sldMk cId="4203141056" sldId="277"/>
            <ac:spMk id="24" creationId="{9CFFD4A8-AC03-BFFC-BB3E-68DC53E75115}"/>
          </ac:spMkLst>
        </pc:spChg>
        <pc:spChg chg="mod">
          <ac:chgData name="Matthew Vincent Mahon" userId="S::matthew.mahon28@mail.dcu.ie::e46d9cd2-c7b0-4f04-93f1-af84df4fab34" providerId="AD" clId="Web-{C9094943-E1FD-47BF-574A-3168684048D8}" dt="2024-05-07T23:55:20.733" v="90" actId="1076"/>
          <ac:spMkLst>
            <pc:docMk/>
            <pc:sldMk cId="4203141056" sldId="277"/>
            <ac:spMk id="25" creationId="{7B35A026-7084-4761-9D7D-6337849B9F60}"/>
          </ac:spMkLst>
        </pc:spChg>
        <pc:spChg chg="mod">
          <ac:chgData name="Matthew Vincent Mahon" userId="S::matthew.mahon28@mail.dcu.ie::e46d9cd2-c7b0-4f04-93f1-af84df4fab34" providerId="AD" clId="Web-{C9094943-E1FD-47BF-574A-3168684048D8}" dt="2024-05-07T23:51:55.258" v="64" actId="14100"/>
          <ac:spMkLst>
            <pc:docMk/>
            <pc:sldMk cId="4203141056" sldId="277"/>
            <ac:spMk id="26" creationId="{34A0591C-56CE-9F2F-526B-929202036D8F}"/>
          </ac:spMkLst>
        </pc:spChg>
        <pc:spChg chg="mod">
          <ac:chgData name="Matthew Vincent Mahon" userId="S::matthew.mahon28@mail.dcu.ie::e46d9cd2-c7b0-4f04-93f1-af84df4fab34" providerId="AD" clId="Web-{C9094943-E1FD-47BF-574A-3168684048D8}" dt="2024-05-07T23:51:58.508" v="65" actId="1076"/>
          <ac:spMkLst>
            <pc:docMk/>
            <pc:sldMk cId="4203141056" sldId="277"/>
            <ac:spMk id="27" creationId="{7B3A6C2F-DB66-44CA-81DF-EB2C7F84E2E6}"/>
          </ac:spMkLst>
        </pc:spChg>
        <pc:spChg chg="mod">
          <ac:chgData name="Matthew Vincent Mahon" userId="S::matthew.mahon28@mail.dcu.ie::e46d9cd2-c7b0-4f04-93f1-af84df4fab34" providerId="AD" clId="Web-{C9094943-E1FD-47BF-574A-3168684048D8}" dt="2024-05-07T23:56:07.219" v="102" actId="14100"/>
          <ac:spMkLst>
            <pc:docMk/>
            <pc:sldMk cId="4203141056" sldId="277"/>
            <ac:spMk id="28" creationId="{A59DE925-5E0F-F017-82D9-44106457F9E7}"/>
          </ac:spMkLst>
        </pc:spChg>
        <pc:spChg chg="mod">
          <ac:chgData name="Matthew Vincent Mahon" userId="S::matthew.mahon28@mail.dcu.ie::e46d9cd2-c7b0-4f04-93f1-af84df4fab34" providerId="AD" clId="Web-{C9094943-E1FD-47BF-574A-3168684048D8}" dt="2024-05-07T23:57:46.394" v="163" actId="20577"/>
          <ac:spMkLst>
            <pc:docMk/>
            <pc:sldMk cId="4203141056" sldId="277"/>
            <ac:spMk id="30" creationId="{E9BA88C9-9B7C-4A1E-B3AC-9CE9336B952D}"/>
          </ac:spMkLst>
        </pc:spChg>
        <pc:spChg chg="mod">
          <ac:chgData name="Matthew Vincent Mahon" userId="S::matthew.mahon28@mail.dcu.ie::e46d9cd2-c7b0-4f04-93f1-af84df4fab34" providerId="AD" clId="Web-{C9094943-E1FD-47BF-574A-3168684048D8}" dt="2024-05-07T23:57:59.660" v="176" actId="14100"/>
          <ac:spMkLst>
            <pc:docMk/>
            <pc:sldMk cId="4203141056" sldId="277"/>
            <ac:spMk id="31" creationId="{DD823901-AD88-1D5C-9452-BD3045C763EE}"/>
          </ac:spMkLst>
        </pc:spChg>
        <pc:spChg chg="mod">
          <ac:chgData name="Matthew Vincent Mahon" userId="S::matthew.mahon28@mail.dcu.ie::e46d9cd2-c7b0-4f04-93f1-af84df4fab34" providerId="AD" clId="Web-{C9094943-E1FD-47BF-574A-3168684048D8}" dt="2024-05-08T00:00:11.664" v="244" actId="20577"/>
          <ac:spMkLst>
            <pc:docMk/>
            <pc:sldMk cId="4203141056" sldId="277"/>
            <ac:spMk id="33" creationId="{042F7D43-EC33-4920-85C5-6515B0D0FFCD}"/>
          </ac:spMkLst>
        </pc:spChg>
      </pc:sldChg>
      <pc:sldChg chg="addSp modSp">
        <pc:chgData name="Matthew Vincent Mahon" userId="S::matthew.mahon28@mail.dcu.ie::e46d9cd2-c7b0-4f04-93f1-af84df4fab34" providerId="AD" clId="Web-{C9094943-E1FD-47BF-574A-3168684048D8}" dt="2024-05-08T00:01:58.340" v="249" actId="1076"/>
        <pc:sldMkLst>
          <pc:docMk/>
          <pc:sldMk cId="2198695643" sldId="285"/>
        </pc:sldMkLst>
        <pc:picChg chg="add mod">
          <ac:chgData name="Matthew Vincent Mahon" userId="S::matthew.mahon28@mail.dcu.ie::e46d9cd2-c7b0-4f04-93f1-af84df4fab34" providerId="AD" clId="Web-{C9094943-E1FD-47BF-574A-3168684048D8}" dt="2024-05-08T00:01:58.340" v="249" actId="1076"/>
          <ac:picMkLst>
            <pc:docMk/>
            <pc:sldMk cId="2198695643" sldId="285"/>
            <ac:picMk id="5" creationId="{5AA5EBCA-7B3F-8EB3-9E2F-C60416CE0690}"/>
          </ac:picMkLst>
        </pc:picChg>
      </pc:sldChg>
      <pc:sldChg chg="modSp">
        <pc:chgData name="Matthew Vincent Mahon" userId="S::matthew.mahon28@mail.dcu.ie::e46d9cd2-c7b0-4f04-93f1-af84df4fab34" providerId="AD" clId="Web-{C9094943-E1FD-47BF-574A-3168684048D8}" dt="2024-05-07T19:56:33.449" v="14" actId="20577"/>
        <pc:sldMkLst>
          <pc:docMk/>
          <pc:sldMk cId="3816349733" sldId="289"/>
        </pc:sldMkLst>
        <pc:spChg chg="mod">
          <ac:chgData name="Matthew Vincent Mahon" userId="S::matthew.mahon28@mail.dcu.ie::e46d9cd2-c7b0-4f04-93f1-af84df4fab34" providerId="AD" clId="Web-{C9094943-E1FD-47BF-574A-3168684048D8}" dt="2024-05-07T19:56:33.449" v="14" actId="20577"/>
          <ac:spMkLst>
            <pc:docMk/>
            <pc:sldMk cId="3816349733" sldId="289"/>
            <ac:spMk id="3" creationId="{920F3CE1-1641-0C56-7D47-247D40162F73}"/>
          </ac:spMkLst>
        </pc:spChg>
      </pc:sldChg>
      <pc:sldChg chg="del">
        <pc:chgData name="Matthew Vincent Mahon" userId="S::matthew.mahon28@mail.dcu.ie::e46d9cd2-c7b0-4f04-93f1-af84df4fab34" providerId="AD" clId="Web-{C9094943-E1FD-47BF-574A-3168684048D8}" dt="2024-05-08T00:00:23.587" v="245"/>
        <pc:sldMkLst>
          <pc:docMk/>
          <pc:sldMk cId="2867441460" sldId="291"/>
        </pc:sldMkLst>
      </pc:sldChg>
    </pc:docChg>
  </pc:docChgLst>
  <pc:docChgLst>
    <pc:chgData name="Arvind Singh Rawat" userId="699f8604-5b78-44b3-b451-9df509642faf" providerId="ADAL" clId="{C1D16FD1-B7B8-4E9F-8790-1889B098B775}"/>
    <pc:docChg chg="undo redo custSel addSld delSld modSld sldOrd">
      <pc:chgData name="Arvind Singh Rawat" userId="699f8604-5b78-44b3-b451-9df509642faf" providerId="ADAL" clId="{C1D16FD1-B7B8-4E9F-8790-1889B098B775}" dt="2024-05-08T12:22:04.317" v="15161" actId="33524"/>
      <pc:docMkLst>
        <pc:docMk/>
      </pc:docMkLst>
      <pc:sldChg chg="addSp delSp modSp mod modNotesTx">
        <pc:chgData name="Arvind Singh Rawat" userId="699f8604-5b78-44b3-b451-9df509642faf" providerId="ADAL" clId="{C1D16FD1-B7B8-4E9F-8790-1889B098B775}" dt="2024-05-07T18:18:56.505" v="10363" actId="20577"/>
        <pc:sldMkLst>
          <pc:docMk/>
          <pc:sldMk cId="1934458135" sldId="256"/>
        </pc:sldMkLst>
        <pc:spChg chg="mod">
          <ac:chgData name="Arvind Singh Rawat" userId="699f8604-5b78-44b3-b451-9df509642faf" providerId="ADAL" clId="{C1D16FD1-B7B8-4E9F-8790-1889B098B775}" dt="2024-05-06T16:57:45.046" v="6058" actId="113"/>
          <ac:spMkLst>
            <pc:docMk/>
            <pc:sldMk cId="1934458135" sldId="256"/>
            <ac:spMk id="2" creationId="{9B98A4B0-7492-FF4F-AC0F-DDB3FE126511}"/>
          </ac:spMkLst>
        </pc:spChg>
        <pc:spChg chg="mod">
          <ac:chgData name="Arvind Singh Rawat" userId="699f8604-5b78-44b3-b451-9df509642faf" providerId="ADAL" clId="{C1D16FD1-B7B8-4E9F-8790-1889B098B775}" dt="2024-05-06T13:37:10.181" v="3987" actId="1076"/>
          <ac:spMkLst>
            <pc:docMk/>
            <pc:sldMk cId="1934458135" sldId="256"/>
            <ac:spMk id="4" creationId="{4DB1BDB5-C66E-7CF8-B182-1D1DABBE08FB}"/>
          </ac:spMkLst>
        </pc:spChg>
        <pc:spChg chg="mod">
          <ac:chgData name="Arvind Singh Rawat" userId="699f8604-5b78-44b3-b451-9df509642faf" providerId="ADAL" clId="{C1D16FD1-B7B8-4E9F-8790-1889B098B775}" dt="2024-05-06T13:37:10.181" v="3987" actId="1076"/>
          <ac:spMkLst>
            <pc:docMk/>
            <pc:sldMk cId="1934458135" sldId="256"/>
            <ac:spMk id="6" creationId="{740D90B1-8F4C-349A-A67A-4C6CC6D07C1D}"/>
          </ac:spMkLst>
        </pc:spChg>
        <pc:spChg chg="add del">
          <ac:chgData name="Arvind Singh Rawat" userId="699f8604-5b78-44b3-b451-9df509642faf" providerId="ADAL" clId="{C1D16FD1-B7B8-4E9F-8790-1889B098B775}" dt="2024-05-05T18:17:14.467" v="266" actId="478"/>
          <ac:spMkLst>
            <pc:docMk/>
            <pc:sldMk cId="1934458135" sldId="256"/>
            <ac:spMk id="8" creationId="{25CE65D5-550B-BD96-37C5-24A08BCF7D43}"/>
          </ac:spMkLst>
        </pc:spChg>
        <pc:spChg chg="add del">
          <ac:chgData name="Arvind Singh Rawat" userId="699f8604-5b78-44b3-b451-9df509642faf" providerId="ADAL" clId="{C1D16FD1-B7B8-4E9F-8790-1889B098B775}" dt="2024-05-05T18:17:21.496" v="268" actId="22"/>
          <ac:spMkLst>
            <pc:docMk/>
            <pc:sldMk cId="1934458135" sldId="256"/>
            <ac:spMk id="10" creationId="{AA3819F4-D102-0817-A7D4-AB368FFCDF86}"/>
          </ac:spMkLst>
        </pc:spChg>
        <pc:spChg chg="mod">
          <ac:chgData name="Arvind Singh Rawat" userId="699f8604-5b78-44b3-b451-9df509642faf" providerId="ADAL" clId="{C1D16FD1-B7B8-4E9F-8790-1889B098B775}" dt="2024-05-05T18:19:18.849" v="269"/>
          <ac:spMkLst>
            <pc:docMk/>
            <pc:sldMk cId="1934458135" sldId="256"/>
            <ac:spMk id="12" creationId="{4E26BFE1-3B5F-8CB5-C212-E0673B42DB45}"/>
          </ac:spMkLst>
        </pc:spChg>
        <pc:spChg chg="mod">
          <ac:chgData name="Arvind Singh Rawat" userId="699f8604-5b78-44b3-b451-9df509642faf" providerId="ADAL" clId="{C1D16FD1-B7B8-4E9F-8790-1889B098B775}" dt="2024-05-05T18:19:18.849" v="269"/>
          <ac:spMkLst>
            <pc:docMk/>
            <pc:sldMk cId="1934458135" sldId="256"/>
            <ac:spMk id="13" creationId="{BB645144-4A6C-02AA-D977-EF7F50F3693E}"/>
          </ac:spMkLst>
        </pc:spChg>
        <pc:spChg chg="mod">
          <ac:chgData name="Arvind Singh Rawat" userId="699f8604-5b78-44b3-b451-9df509642faf" providerId="ADAL" clId="{C1D16FD1-B7B8-4E9F-8790-1889B098B775}" dt="2024-05-05T18:19:18.849" v="269"/>
          <ac:spMkLst>
            <pc:docMk/>
            <pc:sldMk cId="1934458135" sldId="256"/>
            <ac:spMk id="14" creationId="{B1F8F2F0-FC7F-14DF-66DB-7416FC8C29B2}"/>
          </ac:spMkLst>
        </pc:spChg>
        <pc:spChg chg="mod">
          <ac:chgData name="Arvind Singh Rawat" userId="699f8604-5b78-44b3-b451-9df509642faf" providerId="ADAL" clId="{C1D16FD1-B7B8-4E9F-8790-1889B098B775}" dt="2024-05-05T18:19:18.849" v="269"/>
          <ac:spMkLst>
            <pc:docMk/>
            <pc:sldMk cId="1934458135" sldId="256"/>
            <ac:spMk id="15" creationId="{4F767B82-AD7C-1586-4666-FF7EED4C0CF7}"/>
          </ac:spMkLst>
        </pc:spChg>
        <pc:spChg chg="mod">
          <ac:chgData name="Arvind Singh Rawat" userId="699f8604-5b78-44b3-b451-9df509642faf" providerId="ADAL" clId="{C1D16FD1-B7B8-4E9F-8790-1889B098B775}" dt="2024-05-05T18:19:18.849" v="269"/>
          <ac:spMkLst>
            <pc:docMk/>
            <pc:sldMk cId="1934458135" sldId="256"/>
            <ac:spMk id="16" creationId="{0E375056-63D8-DECE-E9DA-4AE3C1321071}"/>
          </ac:spMkLst>
        </pc:spChg>
        <pc:spChg chg="mod">
          <ac:chgData name="Arvind Singh Rawat" userId="699f8604-5b78-44b3-b451-9df509642faf" providerId="ADAL" clId="{C1D16FD1-B7B8-4E9F-8790-1889B098B775}" dt="2024-05-05T18:19:18.849" v="269"/>
          <ac:spMkLst>
            <pc:docMk/>
            <pc:sldMk cId="1934458135" sldId="256"/>
            <ac:spMk id="17" creationId="{F807B72F-1D2D-D56F-1966-F576EB392F13}"/>
          </ac:spMkLst>
        </pc:spChg>
        <pc:spChg chg="mod">
          <ac:chgData name="Arvind Singh Rawat" userId="699f8604-5b78-44b3-b451-9df509642faf" providerId="ADAL" clId="{C1D16FD1-B7B8-4E9F-8790-1889B098B775}" dt="2024-05-05T18:19:18.849" v="269"/>
          <ac:spMkLst>
            <pc:docMk/>
            <pc:sldMk cId="1934458135" sldId="256"/>
            <ac:spMk id="18" creationId="{57CB66CC-DC60-5E21-B5F4-87C0955EF941}"/>
          </ac:spMkLst>
        </pc:spChg>
        <pc:spChg chg="mod">
          <ac:chgData name="Arvind Singh Rawat" userId="699f8604-5b78-44b3-b451-9df509642faf" providerId="ADAL" clId="{C1D16FD1-B7B8-4E9F-8790-1889B098B775}" dt="2024-05-05T18:19:18.849" v="269"/>
          <ac:spMkLst>
            <pc:docMk/>
            <pc:sldMk cId="1934458135" sldId="256"/>
            <ac:spMk id="19" creationId="{72A50434-1E5F-876A-21B7-C55D9E809F16}"/>
          </ac:spMkLst>
        </pc:spChg>
        <pc:spChg chg="mod">
          <ac:chgData name="Arvind Singh Rawat" userId="699f8604-5b78-44b3-b451-9df509642faf" providerId="ADAL" clId="{C1D16FD1-B7B8-4E9F-8790-1889B098B775}" dt="2024-05-05T18:19:18.849" v="269"/>
          <ac:spMkLst>
            <pc:docMk/>
            <pc:sldMk cId="1934458135" sldId="256"/>
            <ac:spMk id="20" creationId="{BD284277-E897-8C27-FA00-8CF4ABB2EBA1}"/>
          </ac:spMkLst>
        </pc:spChg>
        <pc:grpChg chg="mod">
          <ac:chgData name="Arvind Singh Rawat" userId="699f8604-5b78-44b3-b451-9df509642faf" providerId="ADAL" clId="{C1D16FD1-B7B8-4E9F-8790-1889B098B775}" dt="2024-05-06T13:37:10.181" v="3987" actId="1076"/>
          <ac:grpSpMkLst>
            <pc:docMk/>
            <pc:sldMk cId="1934458135" sldId="256"/>
            <ac:grpSpMk id="3" creationId="{B8A89F85-F8D1-D7B6-EAC9-FF3FD5C89B72}"/>
          </ac:grpSpMkLst>
        </pc:grpChg>
        <pc:grpChg chg="add del mod ord">
          <ac:chgData name="Arvind Singh Rawat" userId="699f8604-5b78-44b3-b451-9df509642faf" providerId="ADAL" clId="{C1D16FD1-B7B8-4E9F-8790-1889B098B775}" dt="2024-05-05T18:20:21.379" v="285" actId="167"/>
          <ac:grpSpMkLst>
            <pc:docMk/>
            <pc:sldMk cId="1934458135" sldId="256"/>
            <ac:grpSpMk id="11" creationId="{6F40CD0E-DD5F-51A7-628A-AA398089ECF5}"/>
          </ac:grpSpMkLst>
        </pc:grpChg>
        <pc:graphicFrameChg chg="mod modGraphic">
          <ac:chgData name="Arvind Singh Rawat" userId="699f8604-5b78-44b3-b451-9df509642faf" providerId="ADAL" clId="{C1D16FD1-B7B8-4E9F-8790-1889B098B775}" dt="2024-05-05T19:02:46.251" v="659" actId="14100"/>
          <ac:graphicFrameMkLst>
            <pc:docMk/>
            <pc:sldMk cId="1934458135" sldId="256"/>
            <ac:graphicFrameMk id="5" creationId="{7E0A6BE7-CCD0-178B-F541-ECEBFC68D4BC}"/>
          </ac:graphicFrameMkLst>
        </pc:graphicFrameChg>
        <pc:picChg chg="mod">
          <ac:chgData name="Arvind Singh Rawat" userId="699f8604-5b78-44b3-b451-9df509642faf" providerId="ADAL" clId="{C1D16FD1-B7B8-4E9F-8790-1889B098B775}" dt="2024-05-06T13:37:10.181" v="3987" actId="1076"/>
          <ac:picMkLst>
            <pc:docMk/>
            <pc:sldMk cId="1934458135" sldId="256"/>
            <ac:picMk id="2050" creationId="{DA94264B-3A88-8AD9-8FE0-D92E73F2C9DC}"/>
          </ac:picMkLst>
        </pc:picChg>
      </pc:sldChg>
      <pc:sldChg chg="addSp delSp modSp mod modNotesTx">
        <pc:chgData name="Arvind Singh Rawat" userId="699f8604-5b78-44b3-b451-9df509642faf" providerId="ADAL" clId="{C1D16FD1-B7B8-4E9F-8790-1889B098B775}" dt="2024-05-07T19:25:14.231" v="14083" actId="14861"/>
        <pc:sldMkLst>
          <pc:docMk/>
          <pc:sldMk cId="172466657" sldId="263"/>
        </pc:sldMkLst>
        <pc:spChg chg="add mod">
          <ac:chgData name="Arvind Singh Rawat" userId="699f8604-5b78-44b3-b451-9df509642faf" providerId="ADAL" clId="{C1D16FD1-B7B8-4E9F-8790-1889B098B775}" dt="2024-05-05T18:40:55.609" v="467"/>
          <ac:spMkLst>
            <pc:docMk/>
            <pc:sldMk cId="172466657" sldId="263"/>
            <ac:spMk id="2" creationId="{42E97D6A-E3F4-4EE8-81DC-56EC588F79F1}"/>
          </ac:spMkLst>
        </pc:spChg>
        <pc:spChg chg="add mod">
          <ac:chgData name="Arvind Singh Rawat" userId="699f8604-5b78-44b3-b451-9df509642faf" providerId="ADAL" clId="{C1D16FD1-B7B8-4E9F-8790-1889B098B775}" dt="2024-05-05T18:40:55.609" v="467"/>
          <ac:spMkLst>
            <pc:docMk/>
            <pc:sldMk cId="172466657" sldId="263"/>
            <ac:spMk id="3" creationId="{43AE4002-CDBE-A391-F933-A2F59FF0B91F}"/>
          </ac:spMkLst>
        </pc:spChg>
        <pc:spChg chg="mod">
          <ac:chgData name="Arvind Singh Rawat" userId="699f8604-5b78-44b3-b451-9df509642faf" providerId="ADAL" clId="{C1D16FD1-B7B8-4E9F-8790-1889B098B775}" dt="2024-05-06T16:49:02.752" v="5954"/>
          <ac:spMkLst>
            <pc:docMk/>
            <pc:sldMk cId="172466657" sldId="263"/>
            <ac:spMk id="3" creationId="{7172899C-469D-A54A-6C1D-36589027D4FE}"/>
          </ac:spMkLst>
        </pc:spChg>
        <pc:spChg chg="mod">
          <ac:chgData name="Arvind Singh Rawat" userId="699f8604-5b78-44b3-b451-9df509642faf" providerId="ADAL" clId="{C1D16FD1-B7B8-4E9F-8790-1889B098B775}" dt="2024-05-06T16:49:02.752" v="5954"/>
          <ac:spMkLst>
            <pc:docMk/>
            <pc:sldMk cId="172466657" sldId="263"/>
            <ac:spMk id="4" creationId="{3403C9C0-16A4-6061-1209-2028CE598891}"/>
          </ac:spMkLst>
        </pc:spChg>
        <pc:spChg chg="mod">
          <ac:chgData name="Arvind Singh Rawat" userId="699f8604-5b78-44b3-b451-9df509642faf" providerId="ADAL" clId="{C1D16FD1-B7B8-4E9F-8790-1889B098B775}" dt="2024-05-05T18:40:55.609" v="467"/>
          <ac:spMkLst>
            <pc:docMk/>
            <pc:sldMk cId="172466657" sldId="263"/>
            <ac:spMk id="5" creationId="{B1CA0C27-4FD9-A067-1295-2A7FCC34DDDE}"/>
          </ac:spMkLst>
        </pc:spChg>
        <pc:spChg chg="mod">
          <ac:chgData name="Arvind Singh Rawat" userId="699f8604-5b78-44b3-b451-9df509642faf" providerId="ADAL" clId="{C1D16FD1-B7B8-4E9F-8790-1889B098B775}" dt="2024-05-06T16:49:25.108" v="5964"/>
          <ac:spMkLst>
            <pc:docMk/>
            <pc:sldMk cId="172466657" sldId="263"/>
            <ac:spMk id="6" creationId="{3FB88971-F461-544A-18FC-A6690E067EB1}"/>
          </ac:spMkLst>
        </pc:spChg>
        <pc:spChg chg="del mod">
          <ac:chgData name="Arvind Singh Rawat" userId="699f8604-5b78-44b3-b451-9df509642faf" providerId="ADAL" clId="{C1D16FD1-B7B8-4E9F-8790-1889B098B775}" dt="2024-05-05T18:43:32.777" v="490" actId="478"/>
          <ac:spMkLst>
            <pc:docMk/>
            <pc:sldMk cId="172466657" sldId="263"/>
            <ac:spMk id="6" creationId="{DDC677D3-332F-0667-919C-526477773035}"/>
          </ac:spMkLst>
        </pc:spChg>
        <pc:spChg chg="del mod">
          <ac:chgData name="Arvind Singh Rawat" userId="699f8604-5b78-44b3-b451-9df509642faf" providerId="ADAL" clId="{C1D16FD1-B7B8-4E9F-8790-1889B098B775}" dt="2024-05-05T23:28:11.075" v="1926" actId="478"/>
          <ac:spMkLst>
            <pc:docMk/>
            <pc:sldMk cId="172466657" sldId="263"/>
            <ac:spMk id="7" creationId="{A278BE70-74C2-4D08-1D38-080E6F3E87BE}"/>
          </ac:spMkLst>
        </pc:spChg>
        <pc:spChg chg="mod">
          <ac:chgData name="Arvind Singh Rawat" userId="699f8604-5b78-44b3-b451-9df509642faf" providerId="ADAL" clId="{C1D16FD1-B7B8-4E9F-8790-1889B098B775}" dt="2024-05-06T16:49:25.108" v="5964"/>
          <ac:spMkLst>
            <pc:docMk/>
            <pc:sldMk cId="172466657" sldId="263"/>
            <ac:spMk id="7" creationId="{E943490A-FE52-E1A2-C46D-275A5A9DCE0F}"/>
          </ac:spMkLst>
        </pc:spChg>
        <pc:spChg chg="mod">
          <ac:chgData name="Arvind Singh Rawat" userId="699f8604-5b78-44b3-b451-9df509642faf" providerId="ADAL" clId="{C1D16FD1-B7B8-4E9F-8790-1889B098B775}" dt="2024-05-05T18:40:55.609" v="467"/>
          <ac:spMkLst>
            <pc:docMk/>
            <pc:sldMk cId="172466657" sldId="263"/>
            <ac:spMk id="8" creationId="{BDA79591-7A25-B7B5-CC1E-027F75D3FE78}"/>
          </ac:spMkLst>
        </pc:spChg>
        <pc:spChg chg="mod">
          <ac:chgData name="Arvind Singh Rawat" userId="699f8604-5b78-44b3-b451-9df509642faf" providerId="ADAL" clId="{C1D16FD1-B7B8-4E9F-8790-1889B098B775}" dt="2024-05-06T16:49:56.693" v="5973"/>
          <ac:spMkLst>
            <pc:docMk/>
            <pc:sldMk cId="172466657" sldId="263"/>
            <ac:spMk id="9" creationId="{41674DB4-B2C2-4D5D-A907-BF068E32A787}"/>
          </ac:spMkLst>
        </pc:spChg>
        <pc:spChg chg="mod">
          <ac:chgData name="Arvind Singh Rawat" userId="699f8604-5b78-44b3-b451-9df509642faf" providerId="ADAL" clId="{C1D16FD1-B7B8-4E9F-8790-1889B098B775}" dt="2024-05-06T16:49:56.693" v="5973"/>
          <ac:spMkLst>
            <pc:docMk/>
            <pc:sldMk cId="172466657" sldId="263"/>
            <ac:spMk id="10" creationId="{0B63C4C3-7504-7EAC-7FE8-0BE90F797828}"/>
          </ac:spMkLst>
        </pc:spChg>
        <pc:spChg chg="mod">
          <ac:chgData name="Arvind Singh Rawat" userId="699f8604-5b78-44b3-b451-9df509642faf" providerId="ADAL" clId="{C1D16FD1-B7B8-4E9F-8790-1889B098B775}" dt="2024-05-05T18:40:55.609" v="467"/>
          <ac:spMkLst>
            <pc:docMk/>
            <pc:sldMk cId="172466657" sldId="263"/>
            <ac:spMk id="10" creationId="{3AFB2081-49BF-CFDF-655C-89FFEEF3D69C}"/>
          </ac:spMkLst>
        </pc:spChg>
        <pc:spChg chg="mod">
          <ac:chgData name="Arvind Singh Rawat" userId="699f8604-5b78-44b3-b451-9df509642faf" providerId="ADAL" clId="{C1D16FD1-B7B8-4E9F-8790-1889B098B775}" dt="2024-05-05T18:40:55.609" v="467"/>
          <ac:spMkLst>
            <pc:docMk/>
            <pc:sldMk cId="172466657" sldId="263"/>
            <ac:spMk id="11" creationId="{AA5AFF0D-FFD1-8D46-3EE4-E5D54F6EFA47}"/>
          </ac:spMkLst>
        </pc:spChg>
        <pc:spChg chg="mod">
          <ac:chgData name="Arvind Singh Rawat" userId="699f8604-5b78-44b3-b451-9df509642faf" providerId="ADAL" clId="{C1D16FD1-B7B8-4E9F-8790-1889B098B775}" dt="2024-05-05T18:40:55.609" v="467"/>
          <ac:spMkLst>
            <pc:docMk/>
            <pc:sldMk cId="172466657" sldId="263"/>
            <ac:spMk id="13" creationId="{A4A7DDE5-0FAF-DFF4-C506-D72D130E044F}"/>
          </ac:spMkLst>
        </pc:spChg>
        <pc:spChg chg="mod">
          <ac:chgData name="Arvind Singh Rawat" userId="699f8604-5b78-44b3-b451-9df509642faf" providerId="ADAL" clId="{C1D16FD1-B7B8-4E9F-8790-1889B098B775}" dt="2024-05-05T18:40:55.609" v="467"/>
          <ac:spMkLst>
            <pc:docMk/>
            <pc:sldMk cId="172466657" sldId="263"/>
            <ac:spMk id="14" creationId="{E60A89DF-F425-FC2E-2599-1696AD2EF097}"/>
          </ac:spMkLst>
        </pc:spChg>
        <pc:spChg chg="add mod">
          <ac:chgData name="Arvind Singh Rawat" userId="699f8604-5b78-44b3-b451-9df509642faf" providerId="ADAL" clId="{C1D16FD1-B7B8-4E9F-8790-1889B098B775}" dt="2024-05-05T18:40:55.609" v="467"/>
          <ac:spMkLst>
            <pc:docMk/>
            <pc:sldMk cId="172466657" sldId="263"/>
            <ac:spMk id="15" creationId="{E1202401-4BFF-E496-7F76-F381FE2EDA02}"/>
          </ac:spMkLst>
        </pc:spChg>
        <pc:spChg chg="add mod">
          <ac:chgData name="Arvind Singh Rawat" userId="699f8604-5b78-44b3-b451-9df509642faf" providerId="ADAL" clId="{C1D16FD1-B7B8-4E9F-8790-1889B098B775}" dt="2024-05-05T18:40:55.609" v="467"/>
          <ac:spMkLst>
            <pc:docMk/>
            <pc:sldMk cId="172466657" sldId="263"/>
            <ac:spMk id="16" creationId="{26C3F51A-022F-7215-B5C2-25608215C0EA}"/>
          </ac:spMkLst>
        </pc:spChg>
        <pc:spChg chg="add mod">
          <ac:chgData name="Arvind Singh Rawat" userId="699f8604-5b78-44b3-b451-9df509642faf" providerId="ADAL" clId="{C1D16FD1-B7B8-4E9F-8790-1889B098B775}" dt="2024-05-05T18:40:55.609" v="467"/>
          <ac:spMkLst>
            <pc:docMk/>
            <pc:sldMk cId="172466657" sldId="263"/>
            <ac:spMk id="17" creationId="{00474407-1A17-6504-23FB-556CE074991B}"/>
          </ac:spMkLst>
        </pc:spChg>
        <pc:spChg chg="add mod">
          <ac:chgData name="Arvind Singh Rawat" userId="699f8604-5b78-44b3-b451-9df509642faf" providerId="ADAL" clId="{C1D16FD1-B7B8-4E9F-8790-1889B098B775}" dt="2024-05-06T16:57:37.834" v="6056" actId="113"/>
          <ac:spMkLst>
            <pc:docMk/>
            <pc:sldMk cId="172466657" sldId="263"/>
            <ac:spMk id="18" creationId="{2DE40E4E-F54B-CA16-8BFD-10F5C5FB5ACA}"/>
          </ac:spMkLst>
        </pc:spChg>
        <pc:spChg chg="add del mod">
          <ac:chgData name="Arvind Singh Rawat" userId="699f8604-5b78-44b3-b451-9df509642faf" providerId="ADAL" clId="{C1D16FD1-B7B8-4E9F-8790-1889B098B775}" dt="2024-05-06T10:41:35.431" v="3214" actId="478"/>
          <ac:spMkLst>
            <pc:docMk/>
            <pc:sldMk cId="172466657" sldId="263"/>
            <ac:spMk id="19" creationId="{93A69247-E5EC-2C32-0D0E-5FCD69021B9E}"/>
          </ac:spMkLst>
        </pc:spChg>
        <pc:spChg chg="mod">
          <ac:chgData name="Arvind Singh Rawat" userId="699f8604-5b78-44b3-b451-9df509642faf" providerId="ADAL" clId="{C1D16FD1-B7B8-4E9F-8790-1889B098B775}" dt="2024-05-06T16:46:45.809" v="5925" actId="403"/>
          <ac:spMkLst>
            <pc:docMk/>
            <pc:sldMk cId="172466657" sldId="263"/>
            <ac:spMk id="21" creationId="{CA57352B-8785-8AA9-C065-9C070E8616E7}"/>
          </ac:spMkLst>
        </pc:spChg>
        <pc:spChg chg="mod">
          <ac:chgData name="Arvind Singh Rawat" userId="699f8604-5b78-44b3-b451-9df509642faf" providerId="ADAL" clId="{C1D16FD1-B7B8-4E9F-8790-1889B098B775}" dt="2024-05-06T16:46:45.809" v="5925" actId="403"/>
          <ac:spMkLst>
            <pc:docMk/>
            <pc:sldMk cId="172466657" sldId="263"/>
            <ac:spMk id="22" creationId="{EEF2A0BE-E1D8-A6B0-ABE9-2A2509236924}"/>
          </ac:spMkLst>
        </pc:spChg>
        <pc:spChg chg="mod">
          <ac:chgData name="Arvind Singh Rawat" userId="699f8604-5b78-44b3-b451-9df509642faf" providerId="ADAL" clId="{C1D16FD1-B7B8-4E9F-8790-1889B098B775}" dt="2024-05-06T16:46:45.809" v="5925" actId="403"/>
          <ac:spMkLst>
            <pc:docMk/>
            <pc:sldMk cId="172466657" sldId="263"/>
            <ac:spMk id="24" creationId="{09015503-9AEF-5086-89A7-C5409475057D}"/>
          </ac:spMkLst>
        </pc:spChg>
        <pc:spChg chg="mod">
          <ac:chgData name="Arvind Singh Rawat" userId="699f8604-5b78-44b3-b451-9df509642faf" providerId="ADAL" clId="{C1D16FD1-B7B8-4E9F-8790-1889B098B775}" dt="2024-05-06T16:46:45.809" v="5925" actId="403"/>
          <ac:spMkLst>
            <pc:docMk/>
            <pc:sldMk cId="172466657" sldId="263"/>
            <ac:spMk id="25" creationId="{1869E823-BC63-380B-7679-0CBB410C289F}"/>
          </ac:spMkLst>
        </pc:spChg>
        <pc:spChg chg="mod">
          <ac:chgData name="Arvind Singh Rawat" userId="699f8604-5b78-44b3-b451-9df509642faf" providerId="ADAL" clId="{C1D16FD1-B7B8-4E9F-8790-1889B098B775}" dt="2024-05-06T16:46:45.809" v="5925" actId="403"/>
          <ac:spMkLst>
            <pc:docMk/>
            <pc:sldMk cId="172466657" sldId="263"/>
            <ac:spMk id="27" creationId="{D9B27C91-2377-51D8-C33B-5D16499A9F06}"/>
          </ac:spMkLst>
        </pc:spChg>
        <pc:spChg chg="mod">
          <ac:chgData name="Arvind Singh Rawat" userId="699f8604-5b78-44b3-b451-9df509642faf" providerId="ADAL" clId="{C1D16FD1-B7B8-4E9F-8790-1889B098B775}" dt="2024-05-06T16:46:45.809" v="5925" actId="403"/>
          <ac:spMkLst>
            <pc:docMk/>
            <pc:sldMk cId="172466657" sldId="263"/>
            <ac:spMk id="28" creationId="{FAEAB64F-DAD3-F32C-E873-E38E074B59D1}"/>
          </ac:spMkLst>
        </pc:spChg>
        <pc:spChg chg="add mod">
          <ac:chgData name="Arvind Singh Rawat" userId="699f8604-5b78-44b3-b451-9df509642faf" providerId="ADAL" clId="{C1D16FD1-B7B8-4E9F-8790-1889B098B775}" dt="2024-05-06T17:40:28.842" v="6605" actId="20577"/>
          <ac:spMkLst>
            <pc:docMk/>
            <pc:sldMk cId="172466657" sldId="263"/>
            <ac:spMk id="29" creationId="{766FFA05-329D-8E76-58DA-F28775A04F0E}"/>
          </ac:spMkLst>
        </pc:spChg>
        <pc:spChg chg="add mod">
          <ac:chgData name="Arvind Singh Rawat" userId="699f8604-5b78-44b3-b451-9df509642faf" providerId="ADAL" clId="{C1D16FD1-B7B8-4E9F-8790-1889B098B775}" dt="2024-05-06T16:56:56.273" v="6052" actId="5793"/>
          <ac:spMkLst>
            <pc:docMk/>
            <pc:sldMk cId="172466657" sldId="263"/>
            <ac:spMk id="30" creationId="{B223BBDD-4B98-84DB-3776-D1466DD58EA2}"/>
          </ac:spMkLst>
        </pc:spChg>
        <pc:spChg chg="add mod">
          <ac:chgData name="Arvind Singh Rawat" userId="699f8604-5b78-44b3-b451-9df509642faf" providerId="ADAL" clId="{C1D16FD1-B7B8-4E9F-8790-1889B098B775}" dt="2024-05-06T16:56:53.996" v="6051" actId="5793"/>
          <ac:spMkLst>
            <pc:docMk/>
            <pc:sldMk cId="172466657" sldId="263"/>
            <ac:spMk id="31" creationId="{1B610AE9-EE58-6B1C-D298-BC081B5C8839}"/>
          </ac:spMkLst>
        </pc:spChg>
        <pc:spChg chg="mod">
          <ac:chgData name="Arvind Singh Rawat" userId="699f8604-5b78-44b3-b451-9df509642faf" providerId="ADAL" clId="{C1D16FD1-B7B8-4E9F-8790-1889B098B775}" dt="2024-05-06T16:46:45.809" v="5925" actId="403"/>
          <ac:spMkLst>
            <pc:docMk/>
            <pc:sldMk cId="172466657" sldId="263"/>
            <ac:spMk id="33" creationId="{CEC86E96-EF1E-A470-1B1F-4E6F40CF8FC5}"/>
          </ac:spMkLst>
        </pc:spChg>
        <pc:spChg chg="mod">
          <ac:chgData name="Arvind Singh Rawat" userId="699f8604-5b78-44b3-b451-9df509642faf" providerId="ADAL" clId="{C1D16FD1-B7B8-4E9F-8790-1889B098B775}" dt="2024-05-06T16:46:45.809" v="5925" actId="403"/>
          <ac:spMkLst>
            <pc:docMk/>
            <pc:sldMk cId="172466657" sldId="263"/>
            <ac:spMk id="34" creationId="{9208FF8C-F8E8-3B31-873A-D22AAC0CB409}"/>
          </ac:spMkLst>
        </pc:spChg>
        <pc:spChg chg="add mod">
          <ac:chgData name="Arvind Singh Rawat" userId="699f8604-5b78-44b3-b451-9df509642faf" providerId="ADAL" clId="{C1D16FD1-B7B8-4E9F-8790-1889B098B775}" dt="2024-05-06T16:56:58.313" v="6053" actId="5793"/>
          <ac:spMkLst>
            <pc:docMk/>
            <pc:sldMk cId="172466657" sldId="263"/>
            <ac:spMk id="35" creationId="{04A219D0-744F-1333-064B-80B1B215F269}"/>
          </ac:spMkLst>
        </pc:spChg>
        <pc:grpChg chg="add mod ord">
          <ac:chgData name="Arvind Singh Rawat" userId="699f8604-5b78-44b3-b451-9df509642faf" providerId="ADAL" clId="{C1D16FD1-B7B8-4E9F-8790-1889B098B775}" dt="2024-05-07T19:25:14.231" v="14083" actId="14861"/>
          <ac:grpSpMkLst>
            <pc:docMk/>
            <pc:sldMk cId="172466657" sldId="263"/>
            <ac:grpSpMk id="2" creationId="{3696563C-F6BA-08B0-9E58-93401DB5E418}"/>
          </ac:grpSpMkLst>
        </pc:grpChg>
        <pc:grpChg chg="add mod">
          <ac:chgData name="Arvind Singh Rawat" userId="699f8604-5b78-44b3-b451-9df509642faf" providerId="ADAL" clId="{C1D16FD1-B7B8-4E9F-8790-1889B098B775}" dt="2024-05-05T18:40:55.609" v="467"/>
          <ac:grpSpMkLst>
            <pc:docMk/>
            <pc:sldMk cId="172466657" sldId="263"/>
            <ac:grpSpMk id="4" creationId="{B850024F-DCED-93F0-5C9F-4460D5AE2439}"/>
          </ac:grpSpMkLst>
        </pc:grpChg>
        <pc:grpChg chg="add mod ord">
          <ac:chgData name="Arvind Singh Rawat" userId="699f8604-5b78-44b3-b451-9df509642faf" providerId="ADAL" clId="{C1D16FD1-B7B8-4E9F-8790-1889B098B775}" dt="2024-05-07T19:25:14.231" v="14083" actId="14861"/>
          <ac:grpSpMkLst>
            <pc:docMk/>
            <pc:sldMk cId="172466657" sldId="263"/>
            <ac:grpSpMk id="5" creationId="{1BEACD35-98F8-8172-1290-7FD53F63E913}"/>
          </ac:grpSpMkLst>
        </pc:grpChg>
        <pc:grpChg chg="add mod ord">
          <ac:chgData name="Arvind Singh Rawat" userId="699f8604-5b78-44b3-b451-9df509642faf" providerId="ADAL" clId="{C1D16FD1-B7B8-4E9F-8790-1889B098B775}" dt="2024-05-07T19:25:14.231" v="14083" actId="14861"/>
          <ac:grpSpMkLst>
            <pc:docMk/>
            <pc:sldMk cId="172466657" sldId="263"/>
            <ac:grpSpMk id="8" creationId="{B4435E8C-D302-E691-92EB-076EA32111CA}"/>
          </ac:grpSpMkLst>
        </pc:grpChg>
        <pc:grpChg chg="add mod">
          <ac:chgData name="Arvind Singh Rawat" userId="699f8604-5b78-44b3-b451-9df509642faf" providerId="ADAL" clId="{C1D16FD1-B7B8-4E9F-8790-1889B098B775}" dt="2024-05-05T18:40:55.609" v="467"/>
          <ac:grpSpMkLst>
            <pc:docMk/>
            <pc:sldMk cId="172466657" sldId="263"/>
            <ac:grpSpMk id="9" creationId="{B29390DD-D03F-DD3E-47E5-121F0993276C}"/>
          </ac:grpSpMkLst>
        </pc:grpChg>
        <pc:grpChg chg="add mod">
          <ac:chgData name="Arvind Singh Rawat" userId="699f8604-5b78-44b3-b451-9df509642faf" providerId="ADAL" clId="{C1D16FD1-B7B8-4E9F-8790-1889B098B775}" dt="2024-05-05T18:40:55.609" v="467"/>
          <ac:grpSpMkLst>
            <pc:docMk/>
            <pc:sldMk cId="172466657" sldId="263"/>
            <ac:grpSpMk id="12" creationId="{A54CB19C-C682-B066-4FFF-F9831643F3B7}"/>
          </ac:grpSpMkLst>
        </pc:grpChg>
        <pc:grpChg chg="add del mod">
          <ac:chgData name="Arvind Singh Rawat" userId="699f8604-5b78-44b3-b451-9df509642faf" providerId="ADAL" clId="{C1D16FD1-B7B8-4E9F-8790-1889B098B775}" dt="2024-05-06T16:49:02.421" v="5953" actId="478"/>
          <ac:grpSpMkLst>
            <pc:docMk/>
            <pc:sldMk cId="172466657" sldId="263"/>
            <ac:grpSpMk id="20" creationId="{69C7160F-FB3D-086B-B322-83B90133CEC1}"/>
          </ac:grpSpMkLst>
        </pc:grpChg>
        <pc:grpChg chg="add del mod">
          <ac:chgData name="Arvind Singh Rawat" userId="699f8604-5b78-44b3-b451-9df509642faf" providerId="ADAL" clId="{C1D16FD1-B7B8-4E9F-8790-1889B098B775}" dt="2024-05-06T16:49:36.169" v="5970" actId="478"/>
          <ac:grpSpMkLst>
            <pc:docMk/>
            <pc:sldMk cId="172466657" sldId="263"/>
            <ac:grpSpMk id="23" creationId="{07766E3E-69DC-64AF-6547-589C3751D028}"/>
          </ac:grpSpMkLst>
        </pc:grpChg>
        <pc:grpChg chg="add mod">
          <ac:chgData name="Arvind Singh Rawat" userId="699f8604-5b78-44b3-b451-9df509642faf" providerId="ADAL" clId="{C1D16FD1-B7B8-4E9F-8790-1889B098B775}" dt="2024-05-07T19:25:14.231" v="14083" actId="14861"/>
          <ac:grpSpMkLst>
            <pc:docMk/>
            <pc:sldMk cId="172466657" sldId="263"/>
            <ac:grpSpMk id="26" creationId="{321AD3E0-E47E-EEAF-72CB-388877951C73}"/>
          </ac:grpSpMkLst>
        </pc:grpChg>
        <pc:grpChg chg="add del mod">
          <ac:chgData name="Arvind Singh Rawat" userId="699f8604-5b78-44b3-b451-9df509642faf" providerId="ADAL" clId="{C1D16FD1-B7B8-4E9F-8790-1889B098B775}" dt="2024-05-06T16:50:06.687" v="5976" actId="478"/>
          <ac:grpSpMkLst>
            <pc:docMk/>
            <pc:sldMk cId="172466657" sldId="263"/>
            <ac:grpSpMk id="32" creationId="{00F4D444-2A1A-251C-3167-0E7C24139312}"/>
          </ac:grpSpMkLst>
        </pc:grpChg>
        <pc:picChg chg="del mod">
          <ac:chgData name="Arvind Singh Rawat" userId="699f8604-5b78-44b3-b451-9df509642faf" providerId="ADAL" clId="{C1D16FD1-B7B8-4E9F-8790-1889B098B775}" dt="2024-05-05T18:43:25.754" v="488" actId="478"/>
          <ac:picMkLst>
            <pc:docMk/>
            <pc:sldMk cId="172466657" sldId="263"/>
            <ac:picMk id="3074" creationId="{27D66449-C919-8BEF-AD8D-9F27B388340C}"/>
          </ac:picMkLst>
        </pc:picChg>
      </pc:sldChg>
      <pc:sldChg chg="addSp delSp modSp mod ord modNotesTx">
        <pc:chgData name="Arvind Singh Rawat" userId="699f8604-5b78-44b3-b451-9df509642faf" providerId="ADAL" clId="{C1D16FD1-B7B8-4E9F-8790-1889B098B775}" dt="2024-05-07T19:26:05.089" v="14087" actId="14861"/>
        <pc:sldMkLst>
          <pc:docMk/>
          <pc:sldMk cId="3260220766" sldId="264"/>
        </pc:sldMkLst>
        <pc:spChg chg="add mod ord">
          <ac:chgData name="Arvind Singh Rawat" userId="699f8604-5b78-44b3-b451-9df509642faf" providerId="ADAL" clId="{C1D16FD1-B7B8-4E9F-8790-1889B098B775}" dt="2024-05-07T19:26:05.089" v="14087" actId="14861"/>
          <ac:spMkLst>
            <pc:docMk/>
            <pc:sldMk cId="3260220766" sldId="264"/>
            <ac:spMk id="2" creationId="{A3500219-F610-B968-F099-F445858B8984}"/>
          </ac:spMkLst>
        </pc:spChg>
        <pc:spChg chg="add mod">
          <ac:chgData name="Arvind Singh Rawat" userId="699f8604-5b78-44b3-b451-9df509642faf" providerId="ADAL" clId="{C1D16FD1-B7B8-4E9F-8790-1889B098B775}" dt="2024-05-06T17:57:36.763" v="6777" actId="20577"/>
          <ac:spMkLst>
            <pc:docMk/>
            <pc:sldMk cId="3260220766" sldId="264"/>
            <ac:spMk id="3" creationId="{FF21C8EC-9C99-D784-8D11-524289AECA24}"/>
          </ac:spMkLst>
        </pc:spChg>
        <pc:spChg chg="add mod">
          <ac:chgData name="Arvind Singh Rawat" userId="699f8604-5b78-44b3-b451-9df509642faf" providerId="ADAL" clId="{C1D16FD1-B7B8-4E9F-8790-1889B098B775}" dt="2024-05-06T17:57:57.451" v="6789" actId="1076"/>
          <ac:spMkLst>
            <pc:docMk/>
            <pc:sldMk cId="3260220766" sldId="264"/>
            <ac:spMk id="4" creationId="{90BF711F-74E0-8D00-A491-4E48C5448009}"/>
          </ac:spMkLst>
        </pc:spChg>
        <pc:spChg chg="add mod">
          <ac:chgData name="Arvind Singh Rawat" userId="699f8604-5b78-44b3-b451-9df509642faf" providerId="ADAL" clId="{C1D16FD1-B7B8-4E9F-8790-1889B098B775}" dt="2024-05-06T17:58:10.208" v="6798" actId="20577"/>
          <ac:spMkLst>
            <pc:docMk/>
            <pc:sldMk cId="3260220766" sldId="264"/>
            <ac:spMk id="5" creationId="{21CCB28B-2E36-28A3-00D3-823AE3A6D683}"/>
          </ac:spMkLst>
        </pc:spChg>
        <pc:spChg chg="add mod">
          <ac:chgData name="Arvind Singh Rawat" userId="699f8604-5b78-44b3-b451-9df509642faf" providerId="ADAL" clId="{C1D16FD1-B7B8-4E9F-8790-1889B098B775}" dt="2024-05-06T17:58:30.232" v="6813" actId="20577"/>
          <ac:spMkLst>
            <pc:docMk/>
            <pc:sldMk cId="3260220766" sldId="264"/>
            <ac:spMk id="6" creationId="{A1135993-6ADC-CA22-1E98-DB968860BF38}"/>
          </ac:spMkLst>
        </pc:spChg>
        <pc:spChg chg="add mod">
          <ac:chgData name="Arvind Singh Rawat" userId="699f8604-5b78-44b3-b451-9df509642faf" providerId="ADAL" clId="{C1D16FD1-B7B8-4E9F-8790-1889B098B775}" dt="2024-05-06T17:58:35.327" v="6814"/>
          <ac:spMkLst>
            <pc:docMk/>
            <pc:sldMk cId="3260220766" sldId="264"/>
            <ac:spMk id="7" creationId="{DDCE924F-5610-D684-FC93-855610E46DDE}"/>
          </ac:spMkLst>
        </pc:spChg>
        <pc:spChg chg="mod">
          <ac:chgData name="Arvind Singh Rawat" userId="699f8604-5b78-44b3-b451-9df509642faf" providerId="ADAL" clId="{C1D16FD1-B7B8-4E9F-8790-1889B098B775}" dt="2024-05-06T20:09:23.657" v="8820" actId="1076"/>
          <ac:spMkLst>
            <pc:docMk/>
            <pc:sldMk cId="3260220766" sldId="264"/>
            <ac:spMk id="8" creationId="{DE1D7903-D09A-ADDF-141E-640AB47505BF}"/>
          </ac:spMkLst>
        </pc:spChg>
        <pc:spChg chg="mod">
          <ac:chgData name="Arvind Singh Rawat" userId="699f8604-5b78-44b3-b451-9df509642faf" providerId="ADAL" clId="{C1D16FD1-B7B8-4E9F-8790-1889B098B775}" dt="2024-05-07T18:30:59.584" v="11578" actId="12"/>
          <ac:spMkLst>
            <pc:docMk/>
            <pc:sldMk cId="3260220766" sldId="264"/>
            <ac:spMk id="9" creationId="{EBBD03DD-19E9-3287-B91B-C82947A2C7CF}"/>
          </ac:spMkLst>
        </pc:spChg>
        <pc:spChg chg="add mod">
          <ac:chgData name="Arvind Singh Rawat" userId="699f8604-5b78-44b3-b451-9df509642faf" providerId="ADAL" clId="{C1D16FD1-B7B8-4E9F-8790-1889B098B775}" dt="2024-05-06T18:00:39.233" v="6872" actId="1076"/>
          <ac:spMkLst>
            <pc:docMk/>
            <pc:sldMk cId="3260220766" sldId="264"/>
            <ac:spMk id="10" creationId="{15748472-14EC-6B18-4F60-A0EB823F7D1D}"/>
          </ac:spMkLst>
        </pc:spChg>
        <pc:picChg chg="add mod">
          <ac:chgData name="Arvind Singh Rawat" userId="699f8604-5b78-44b3-b451-9df509642faf" providerId="ADAL" clId="{C1D16FD1-B7B8-4E9F-8790-1889B098B775}" dt="2024-05-06T17:59:06.562" v="6826" actId="1076"/>
          <ac:picMkLst>
            <pc:docMk/>
            <pc:sldMk cId="3260220766" sldId="264"/>
            <ac:picMk id="1026" creationId="{1FD17A90-80EA-0807-6688-F40ABDFA65BB}"/>
          </ac:picMkLst>
        </pc:picChg>
        <pc:picChg chg="add mod">
          <ac:chgData name="Arvind Singh Rawat" userId="699f8604-5b78-44b3-b451-9df509642faf" providerId="ADAL" clId="{C1D16FD1-B7B8-4E9F-8790-1889B098B775}" dt="2024-05-06T17:57:01.584" v="6761" actId="1076"/>
          <ac:picMkLst>
            <pc:docMk/>
            <pc:sldMk cId="3260220766" sldId="264"/>
            <ac:picMk id="1028" creationId="{DDA3B1ED-1AA3-1595-E6FA-8BE26745F7A4}"/>
          </ac:picMkLst>
        </pc:picChg>
        <pc:picChg chg="del mod">
          <ac:chgData name="Arvind Singh Rawat" userId="699f8604-5b78-44b3-b451-9df509642faf" providerId="ADAL" clId="{C1D16FD1-B7B8-4E9F-8790-1889B098B775}" dt="2024-05-06T17:54:13.018" v="6718" actId="478"/>
          <ac:picMkLst>
            <pc:docMk/>
            <pc:sldMk cId="3260220766" sldId="264"/>
            <ac:picMk id="4098" creationId="{25AD9CBD-373F-7D04-F2F7-0530CB9C39BC}"/>
          </ac:picMkLst>
        </pc:picChg>
        <pc:picChg chg="mod">
          <ac:chgData name="Arvind Singh Rawat" userId="699f8604-5b78-44b3-b451-9df509642faf" providerId="ADAL" clId="{C1D16FD1-B7B8-4E9F-8790-1889B098B775}" dt="2024-05-06T17:56:43.328" v="6755" actId="1076"/>
          <ac:picMkLst>
            <pc:docMk/>
            <pc:sldMk cId="3260220766" sldId="264"/>
            <ac:picMk id="4099" creationId="{4CEAB261-BC51-FCE7-4E98-EBE6688F763E}"/>
          </ac:picMkLst>
        </pc:picChg>
        <pc:picChg chg="mod">
          <ac:chgData name="Arvind Singh Rawat" userId="699f8604-5b78-44b3-b451-9df509642faf" providerId="ADAL" clId="{C1D16FD1-B7B8-4E9F-8790-1889B098B775}" dt="2024-05-06T17:56:53.241" v="6760" actId="14100"/>
          <ac:picMkLst>
            <pc:docMk/>
            <pc:sldMk cId="3260220766" sldId="264"/>
            <ac:picMk id="4100" creationId="{86F7B314-4D6A-978D-9B6E-7A51DFDC98FB}"/>
          </ac:picMkLst>
        </pc:picChg>
        <pc:picChg chg="mod">
          <ac:chgData name="Arvind Singh Rawat" userId="699f8604-5b78-44b3-b451-9df509642faf" providerId="ADAL" clId="{C1D16FD1-B7B8-4E9F-8790-1889B098B775}" dt="2024-05-06T17:56:41.565" v="6754" actId="1076"/>
          <ac:picMkLst>
            <pc:docMk/>
            <pc:sldMk cId="3260220766" sldId="264"/>
            <ac:picMk id="4101" creationId="{2342DB9F-59F7-8585-6DBE-23E51A4BE6A6}"/>
          </ac:picMkLst>
        </pc:picChg>
      </pc:sldChg>
      <pc:sldChg chg="addSp delSp modSp mod modNotesTx">
        <pc:chgData name="Arvind Singh Rawat" userId="699f8604-5b78-44b3-b451-9df509642faf" providerId="ADAL" clId="{C1D16FD1-B7B8-4E9F-8790-1889B098B775}" dt="2024-05-07T19:29:52.993" v="14099" actId="14861"/>
        <pc:sldMkLst>
          <pc:docMk/>
          <pc:sldMk cId="2877186362" sldId="268"/>
        </pc:sldMkLst>
        <pc:spChg chg="mod">
          <ac:chgData name="Arvind Singh Rawat" userId="699f8604-5b78-44b3-b451-9df509642faf" providerId="ADAL" clId="{C1D16FD1-B7B8-4E9F-8790-1889B098B775}" dt="2024-05-06T18:59:00.977" v="8294" actId="1076"/>
          <ac:spMkLst>
            <pc:docMk/>
            <pc:sldMk cId="2877186362" sldId="268"/>
            <ac:spMk id="2" creationId="{115E662B-158B-D935-10AC-886B698FB441}"/>
          </ac:spMkLst>
        </pc:spChg>
        <pc:spChg chg="mod">
          <ac:chgData name="Arvind Singh Rawat" userId="699f8604-5b78-44b3-b451-9df509642faf" providerId="ADAL" clId="{C1D16FD1-B7B8-4E9F-8790-1889B098B775}" dt="2024-05-07T18:58:01.610" v="13334" actId="20577"/>
          <ac:spMkLst>
            <pc:docMk/>
            <pc:sldMk cId="2877186362" sldId="268"/>
            <ac:spMk id="3" creationId="{920F3CE1-1641-0C56-7D47-247D40162F73}"/>
          </ac:spMkLst>
        </pc:spChg>
        <pc:picChg chg="del">
          <ac:chgData name="Arvind Singh Rawat" userId="699f8604-5b78-44b3-b451-9df509642faf" providerId="ADAL" clId="{C1D16FD1-B7B8-4E9F-8790-1889B098B775}" dt="2024-05-05T18:04:28.411" v="191" actId="478"/>
          <ac:picMkLst>
            <pc:docMk/>
            <pc:sldMk cId="2877186362" sldId="268"/>
            <ac:picMk id="4" creationId="{B2338664-F209-BF84-FBCA-08CD8C1A62B0}"/>
          </ac:picMkLst>
        </pc:picChg>
        <pc:picChg chg="add mod">
          <ac:chgData name="Arvind Singh Rawat" userId="699f8604-5b78-44b3-b451-9df509642faf" providerId="ADAL" clId="{C1D16FD1-B7B8-4E9F-8790-1889B098B775}" dt="2024-05-07T19:29:52.993" v="14099" actId="14861"/>
          <ac:picMkLst>
            <pc:docMk/>
            <pc:sldMk cId="2877186362" sldId="268"/>
            <ac:picMk id="1026" creationId="{ED6B7252-04ED-1293-48E8-D2A6445890B8}"/>
          </ac:picMkLst>
        </pc:picChg>
      </pc:sldChg>
      <pc:sldChg chg="addSp delSp modSp del mod ord modNotesTx">
        <pc:chgData name="Arvind Singh Rawat" userId="699f8604-5b78-44b3-b451-9df509642faf" providerId="ADAL" clId="{C1D16FD1-B7B8-4E9F-8790-1889B098B775}" dt="2024-05-07T18:13:33.453" v="10245" actId="47"/>
        <pc:sldMkLst>
          <pc:docMk/>
          <pc:sldMk cId="2564620720" sldId="269"/>
        </pc:sldMkLst>
        <pc:spChg chg="del mod">
          <ac:chgData name="Arvind Singh Rawat" userId="699f8604-5b78-44b3-b451-9df509642faf" providerId="ADAL" clId="{C1D16FD1-B7B8-4E9F-8790-1889B098B775}" dt="2024-05-05T18:43:58.292" v="492" actId="478"/>
          <ac:spMkLst>
            <pc:docMk/>
            <pc:sldMk cId="2564620720" sldId="269"/>
            <ac:spMk id="2" creationId="{2B18F798-B928-8497-2E3F-C837C784EB93}"/>
          </ac:spMkLst>
        </pc:spChg>
        <pc:spChg chg="add mod">
          <ac:chgData name="Arvind Singh Rawat" userId="699f8604-5b78-44b3-b451-9df509642faf" providerId="ADAL" clId="{C1D16FD1-B7B8-4E9F-8790-1889B098B775}" dt="2024-05-06T16:52:09.721" v="5993" actId="1076"/>
          <ac:spMkLst>
            <pc:docMk/>
            <pc:sldMk cId="2564620720" sldId="269"/>
            <ac:spMk id="2" creationId="{AC09B358-5C03-5EC1-5206-8B8D367FDE2F}"/>
          </ac:spMkLst>
        </pc:spChg>
        <pc:spChg chg="del mod">
          <ac:chgData name="Arvind Singh Rawat" userId="699f8604-5b78-44b3-b451-9df509642faf" providerId="ADAL" clId="{C1D16FD1-B7B8-4E9F-8790-1889B098B775}" dt="2024-05-05T23:56:16.639" v="2765" actId="478"/>
          <ac:spMkLst>
            <pc:docMk/>
            <pc:sldMk cId="2564620720" sldId="269"/>
            <ac:spMk id="3" creationId="{16DAB502-0772-CFE9-D3E0-6868AFEAEFEF}"/>
          </ac:spMkLst>
        </pc:spChg>
        <pc:spChg chg="mod">
          <ac:chgData name="Arvind Singh Rawat" userId="699f8604-5b78-44b3-b451-9df509642faf" providerId="ADAL" clId="{C1D16FD1-B7B8-4E9F-8790-1889B098B775}" dt="2024-05-06T00:04:43.527" v="2791"/>
          <ac:spMkLst>
            <pc:docMk/>
            <pc:sldMk cId="2564620720" sldId="269"/>
            <ac:spMk id="3" creationId="{1E9E3FCF-20CF-AC86-664F-08938ECC67A3}"/>
          </ac:spMkLst>
        </pc:spChg>
        <pc:spChg chg="add mod ord">
          <ac:chgData name="Arvind Singh Rawat" userId="699f8604-5b78-44b3-b451-9df509642faf" providerId="ADAL" clId="{C1D16FD1-B7B8-4E9F-8790-1889B098B775}" dt="2024-05-06T16:53:24.882" v="6012" actId="1076"/>
          <ac:spMkLst>
            <pc:docMk/>
            <pc:sldMk cId="2564620720" sldId="269"/>
            <ac:spMk id="3" creationId="{B4F38CDA-EAD8-D7CE-02DA-D0F959EF8DDC}"/>
          </ac:spMkLst>
        </pc:spChg>
        <pc:spChg chg="mod">
          <ac:chgData name="Arvind Singh Rawat" userId="699f8604-5b78-44b3-b451-9df509642faf" providerId="ADAL" clId="{C1D16FD1-B7B8-4E9F-8790-1889B098B775}" dt="2024-05-06T16:51:50.078" v="5988" actId="404"/>
          <ac:spMkLst>
            <pc:docMk/>
            <pc:sldMk cId="2564620720" sldId="269"/>
            <ac:spMk id="5" creationId="{EB434C68-895B-3430-215B-43CC3F70D766}"/>
          </ac:spMkLst>
        </pc:spChg>
        <pc:spChg chg="mod">
          <ac:chgData name="Arvind Singh Rawat" userId="699f8604-5b78-44b3-b451-9df509642faf" providerId="ADAL" clId="{C1D16FD1-B7B8-4E9F-8790-1889B098B775}" dt="2024-05-06T16:51:50.078" v="5988" actId="404"/>
          <ac:spMkLst>
            <pc:docMk/>
            <pc:sldMk cId="2564620720" sldId="269"/>
            <ac:spMk id="6" creationId="{C356FB98-89F8-0DD6-ED27-940A875EF062}"/>
          </ac:spMkLst>
        </pc:spChg>
        <pc:spChg chg="mod">
          <ac:chgData name="Arvind Singh Rawat" userId="699f8604-5b78-44b3-b451-9df509642faf" providerId="ADAL" clId="{C1D16FD1-B7B8-4E9F-8790-1889B098B775}" dt="2024-05-06T00:04:43.527" v="2791"/>
          <ac:spMkLst>
            <pc:docMk/>
            <pc:sldMk cId="2564620720" sldId="269"/>
            <ac:spMk id="7" creationId="{9A170446-FE7B-9B0B-6407-52AD66C97965}"/>
          </ac:spMkLst>
        </pc:spChg>
        <pc:spChg chg="mod">
          <ac:chgData name="Arvind Singh Rawat" userId="699f8604-5b78-44b3-b451-9df509642faf" providerId="ADAL" clId="{C1D16FD1-B7B8-4E9F-8790-1889B098B775}" dt="2024-05-05T18:58:03.640" v="626" actId="207"/>
          <ac:spMkLst>
            <pc:docMk/>
            <pc:sldMk cId="2564620720" sldId="269"/>
            <ac:spMk id="8" creationId="{2FC01A7B-82C8-7122-D7DC-FBC7B2D1F8D4}"/>
          </ac:spMkLst>
        </pc:spChg>
        <pc:spChg chg="add del mod">
          <ac:chgData name="Arvind Singh Rawat" userId="699f8604-5b78-44b3-b451-9df509642faf" providerId="ADAL" clId="{C1D16FD1-B7B8-4E9F-8790-1889B098B775}" dt="2024-05-06T00:05:33.549" v="2806" actId="478"/>
          <ac:spMkLst>
            <pc:docMk/>
            <pc:sldMk cId="2564620720" sldId="269"/>
            <ac:spMk id="8" creationId="{6D41FD7A-C932-C4D0-6DF9-DFF275183D0E}"/>
          </ac:spMkLst>
        </pc:spChg>
        <pc:spChg chg="mod">
          <ac:chgData name="Arvind Singh Rawat" userId="699f8604-5b78-44b3-b451-9df509642faf" providerId="ADAL" clId="{C1D16FD1-B7B8-4E9F-8790-1889B098B775}" dt="2024-05-06T16:54:14.024" v="6021"/>
          <ac:spMkLst>
            <pc:docMk/>
            <pc:sldMk cId="2564620720" sldId="269"/>
            <ac:spMk id="8" creationId="{F0173485-C0C9-8559-098C-3E0A3C357693}"/>
          </ac:spMkLst>
        </pc:spChg>
        <pc:spChg chg="mod">
          <ac:chgData name="Arvind Singh Rawat" userId="699f8604-5b78-44b3-b451-9df509642faf" providerId="ADAL" clId="{C1D16FD1-B7B8-4E9F-8790-1889B098B775}" dt="2024-05-05T18:43:51.231" v="491"/>
          <ac:spMkLst>
            <pc:docMk/>
            <pc:sldMk cId="2564620720" sldId="269"/>
            <ac:spMk id="9" creationId="{4CE86E70-712E-EB93-3E87-D1ED7094A6F2}"/>
          </ac:spMkLst>
        </pc:spChg>
        <pc:spChg chg="mod">
          <ac:chgData name="Arvind Singh Rawat" userId="699f8604-5b78-44b3-b451-9df509642faf" providerId="ADAL" clId="{C1D16FD1-B7B8-4E9F-8790-1889B098B775}" dt="2024-05-06T16:54:14.024" v="6021"/>
          <ac:spMkLst>
            <pc:docMk/>
            <pc:sldMk cId="2564620720" sldId="269"/>
            <ac:spMk id="9" creationId="{A192FD68-2997-EAF3-7592-ABA66B18ED63}"/>
          </ac:spMkLst>
        </pc:spChg>
        <pc:spChg chg="add del mod">
          <ac:chgData name="Arvind Singh Rawat" userId="699f8604-5b78-44b3-b451-9df509642faf" providerId="ADAL" clId="{C1D16FD1-B7B8-4E9F-8790-1889B098B775}" dt="2024-05-06T00:05:33.549" v="2806" actId="478"/>
          <ac:spMkLst>
            <pc:docMk/>
            <pc:sldMk cId="2564620720" sldId="269"/>
            <ac:spMk id="9" creationId="{AAC0D729-BA64-3919-1925-E38939087611}"/>
          </ac:spMkLst>
        </pc:spChg>
        <pc:spChg chg="add del mod">
          <ac:chgData name="Arvind Singh Rawat" userId="699f8604-5b78-44b3-b451-9df509642faf" providerId="ADAL" clId="{C1D16FD1-B7B8-4E9F-8790-1889B098B775}" dt="2024-05-07T18:12:53.596" v="10234" actId="20577"/>
          <ac:spMkLst>
            <pc:docMk/>
            <pc:sldMk cId="2564620720" sldId="269"/>
            <ac:spMk id="10" creationId="{EDF08CD2-F4A4-8891-70E2-7F15BDC2F97C}"/>
          </ac:spMkLst>
        </pc:spChg>
        <pc:spChg chg="add del mod">
          <ac:chgData name="Arvind Singh Rawat" userId="699f8604-5b78-44b3-b451-9df509642faf" providerId="ADAL" clId="{C1D16FD1-B7B8-4E9F-8790-1889B098B775}" dt="2024-05-06T00:06:12.626" v="2825" actId="478"/>
          <ac:spMkLst>
            <pc:docMk/>
            <pc:sldMk cId="2564620720" sldId="269"/>
            <ac:spMk id="11" creationId="{05210662-BD0C-26F7-4378-3D3D59FCD561}"/>
          </ac:spMkLst>
        </pc:spChg>
        <pc:spChg chg="add mod">
          <ac:chgData name="Arvind Singh Rawat" userId="699f8604-5b78-44b3-b451-9df509642faf" providerId="ADAL" clId="{C1D16FD1-B7B8-4E9F-8790-1889B098B775}" dt="2024-05-07T18:13:16.435" v="10237"/>
          <ac:spMkLst>
            <pc:docMk/>
            <pc:sldMk cId="2564620720" sldId="269"/>
            <ac:spMk id="12" creationId="{F7F1F80A-D277-D0BA-1DE7-BD420B9FB321}"/>
          </ac:spMkLst>
        </pc:spChg>
        <pc:spChg chg="add del mod">
          <ac:chgData name="Arvind Singh Rawat" userId="699f8604-5b78-44b3-b451-9df509642faf" providerId="ADAL" clId="{C1D16FD1-B7B8-4E9F-8790-1889B098B775}" dt="2024-05-05T23:56:26.854" v="2768" actId="478"/>
          <ac:spMkLst>
            <pc:docMk/>
            <pc:sldMk cId="2564620720" sldId="269"/>
            <ac:spMk id="13" creationId="{46082DE7-A14A-F06C-7B26-6B08D5643BB7}"/>
          </ac:spMkLst>
        </pc:spChg>
        <pc:spChg chg="add del mod">
          <ac:chgData name="Arvind Singh Rawat" userId="699f8604-5b78-44b3-b451-9df509642faf" providerId="ADAL" clId="{C1D16FD1-B7B8-4E9F-8790-1889B098B775}" dt="2024-05-06T00:05:23.049" v="2805"/>
          <ac:spMkLst>
            <pc:docMk/>
            <pc:sldMk cId="2564620720" sldId="269"/>
            <ac:spMk id="14" creationId="{E16BA28B-171D-3DB2-DD44-4425FDC76DDC}"/>
          </ac:spMkLst>
        </pc:spChg>
        <pc:spChg chg="mod">
          <ac:chgData name="Arvind Singh Rawat" userId="699f8604-5b78-44b3-b451-9df509642faf" providerId="ADAL" clId="{C1D16FD1-B7B8-4E9F-8790-1889B098B775}" dt="2024-05-06T16:51:50.078" v="5988" actId="404"/>
          <ac:spMkLst>
            <pc:docMk/>
            <pc:sldMk cId="2564620720" sldId="269"/>
            <ac:spMk id="15" creationId="{C5A28731-BF80-63C6-DE4F-5B6DB91BB96A}"/>
          </ac:spMkLst>
        </pc:spChg>
        <pc:spChg chg="add del mod">
          <ac:chgData name="Arvind Singh Rawat" userId="699f8604-5b78-44b3-b451-9df509642faf" providerId="ADAL" clId="{C1D16FD1-B7B8-4E9F-8790-1889B098B775}" dt="2024-05-05T23:56:26.854" v="2768" actId="478"/>
          <ac:spMkLst>
            <pc:docMk/>
            <pc:sldMk cId="2564620720" sldId="269"/>
            <ac:spMk id="15" creationId="{CF0D15D0-60C8-817F-7377-BF16095FF9D0}"/>
          </ac:spMkLst>
        </pc:spChg>
        <pc:spChg chg="mod">
          <ac:chgData name="Arvind Singh Rawat" userId="699f8604-5b78-44b3-b451-9df509642faf" providerId="ADAL" clId="{C1D16FD1-B7B8-4E9F-8790-1889B098B775}" dt="2024-05-06T16:51:50.078" v="5988" actId="404"/>
          <ac:spMkLst>
            <pc:docMk/>
            <pc:sldMk cId="2564620720" sldId="269"/>
            <ac:spMk id="16" creationId="{E95F98FE-7C12-D1E4-2844-5D9CDDF6C47D}"/>
          </ac:spMkLst>
        </pc:spChg>
        <pc:spChg chg="add del mod">
          <ac:chgData name="Arvind Singh Rawat" userId="699f8604-5b78-44b3-b451-9df509642faf" providerId="ADAL" clId="{C1D16FD1-B7B8-4E9F-8790-1889B098B775}" dt="2024-05-07T18:13:31.905" v="10244"/>
          <ac:spMkLst>
            <pc:docMk/>
            <pc:sldMk cId="2564620720" sldId="269"/>
            <ac:spMk id="17" creationId="{CBD42D0B-C530-DC62-E616-32A362F95766}"/>
          </ac:spMkLst>
        </pc:spChg>
        <pc:spChg chg="mod">
          <ac:chgData name="Arvind Singh Rawat" userId="699f8604-5b78-44b3-b451-9df509642faf" providerId="ADAL" clId="{C1D16FD1-B7B8-4E9F-8790-1889B098B775}" dt="2024-05-06T16:51:50.078" v="5988" actId="404"/>
          <ac:spMkLst>
            <pc:docMk/>
            <pc:sldMk cId="2564620720" sldId="269"/>
            <ac:spMk id="19" creationId="{B65BCB1A-AF14-2702-0B41-F7C097B036F7}"/>
          </ac:spMkLst>
        </pc:spChg>
        <pc:spChg chg="mod">
          <ac:chgData name="Arvind Singh Rawat" userId="699f8604-5b78-44b3-b451-9df509642faf" providerId="ADAL" clId="{C1D16FD1-B7B8-4E9F-8790-1889B098B775}" dt="2024-05-06T16:51:50.078" v="5988" actId="404"/>
          <ac:spMkLst>
            <pc:docMk/>
            <pc:sldMk cId="2564620720" sldId="269"/>
            <ac:spMk id="20" creationId="{96BFBE0D-43EF-0125-3F35-C6BD5551E390}"/>
          </ac:spMkLst>
        </pc:spChg>
        <pc:spChg chg="add mod">
          <ac:chgData name="Arvind Singh Rawat" userId="699f8604-5b78-44b3-b451-9df509642faf" providerId="ADAL" clId="{C1D16FD1-B7B8-4E9F-8790-1889B098B775}" dt="2024-05-07T18:13:29.156" v="10240"/>
          <ac:spMkLst>
            <pc:docMk/>
            <pc:sldMk cId="2564620720" sldId="269"/>
            <ac:spMk id="21" creationId="{B777CFBF-74E9-9F24-CC74-79010101D5D5}"/>
          </ac:spMkLst>
        </pc:spChg>
        <pc:spChg chg="mod">
          <ac:chgData name="Arvind Singh Rawat" userId="699f8604-5b78-44b3-b451-9df509642faf" providerId="ADAL" clId="{C1D16FD1-B7B8-4E9F-8790-1889B098B775}" dt="2024-05-06T16:51:50.078" v="5988" actId="404"/>
          <ac:spMkLst>
            <pc:docMk/>
            <pc:sldMk cId="2564620720" sldId="269"/>
            <ac:spMk id="23" creationId="{C5BA33D1-A981-9391-457E-7626110B0D70}"/>
          </ac:spMkLst>
        </pc:spChg>
        <pc:spChg chg="mod">
          <ac:chgData name="Arvind Singh Rawat" userId="699f8604-5b78-44b3-b451-9df509642faf" providerId="ADAL" clId="{C1D16FD1-B7B8-4E9F-8790-1889B098B775}" dt="2024-05-06T16:51:50.078" v="5988" actId="404"/>
          <ac:spMkLst>
            <pc:docMk/>
            <pc:sldMk cId="2564620720" sldId="269"/>
            <ac:spMk id="24" creationId="{DCCF67BD-0D36-ACAD-F68B-95AA51540528}"/>
          </ac:spMkLst>
        </pc:spChg>
        <pc:spChg chg="add mod">
          <ac:chgData name="Arvind Singh Rawat" userId="699f8604-5b78-44b3-b451-9df509642faf" providerId="ADAL" clId="{C1D16FD1-B7B8-4E9F-8790-1889B098B775}" dt="2024-05-06T17:21:34.637" v="6416" actId="1076"/>
          <ac:spMkLst>
            <pc:docMk/>
            <pc:sldMk cId="2564620720" sldId="269"/>
            <ac:spMk id="25" creationId="{0268DB94-2BFA-972A-FA44-8A9A00E88281}"/>
          </ac:spMkLst>
        </pc:spChg>
        <pc:grpChg chg="add del mod">
          <ac:chgData name="Arvind Singh Rawat" userId="699f8604-5b78-44b3-b451-9df509642faf" providerId="ADAL" clId="{C1D16FD1-B7B8-4E9F-8790-1889B098B775}" dt="2024-05-06T00:05:33.549" v="2806" actId="478"/>
          <ac:grpSpMkLst>
            <pc:docMk/>
            <pc:sldMk cId="2564620720" sldId="269"/>
            <ac:grpSpMk id="2" creationId="{48006F69-81A7-C430-9D0C-FC714EE7BED1}"/>
          </ac:grpSpMkLst>
        </pc:grpChg>
        <pc:grpChg chg="add del mod">
          <ac:chgData name="Arvind Singh Rawat" userId="699f8604-5b78-44b3-b451-9df509642faf" providerId="ADAL" clId="{C1D16FD1-B7B8-4E9F-8790-1889B098B775}" dt="2024-05-06T16:52:31.282" v="6001" actId="478"/>
          <ac:grpSpMkLst>
            <pc:docMk/>
            <pc:sldMk cId="2564620720" sldId="269"/>
            <ac:grpSpMk id="4" creationId="{1D80D7A3-B3E4-29A1-1A88-64E5E847F3CC}"/>
          </ac:grpSpMkLst>
        </pc:grpChg>
        <pc:grpChg chg="add del mod">
          <ac:chgData name="Arvind Singh Rawat" userId="699f8604-5b78-44b3-b451-9df509642faf" providerId="ADAL" clId="{C1D16FD1-B7B8-4E9F-8790-1889B098B775}" dt="2024-05-05T23:56:26.854" v="2768" actId="478"/>
          <ac:grpSpMkLst>
            <pc:docMk/>
            <pc:sldMk cId="2564620720" sldId="269"/>
            <ac:grpSpMk id="7" creationId="{A670AE7F-6223-096C-0DC8-74CFBBF2F545}"/>
          </ac:grpSpMkLst>
        </pc:grpChg>
        <pc:grpChg chg="add mod ord">
          <ac:chgData name="Arvind Singh Rawat" userId="699f8604-5b78-44b3-b451-9df509642faf" providerId="ADAL" clId="{C1D16FD1-B7B8-4E9F-8790-1889B098B775}" dt="2024-05-06T16:56:13.628" v="6042" actId="1076"/>
          <ac:grpSpMkLst>
            <pc:docMk/>
            <pc:sldMk cId="2564620720" sldId="269"/>
            <ac:grpSpMk id="7" creationId="{A8D6ED16-5305-B022-AD37-5161D37579BA}"/>
          </ac:grpSpMkLst>
        </pc:grpChg>
        <pc:grpChg chg="add mod">
          <ac:chgData name="Arvind Singh Rawat" userId="699f8604-5b78-44b3-b451-9df509642faf" providerId="ADAL" clId="{C1D16FD1-B7B8-4E9F-8790-1889B098B775}" dt="2024-05-06T16:53:33.693" v="6013" actId="1076"/>
          <ac:grpSpMkLst>
            <pc:docMk/>
            <pc:sldMk cId="2564620720" sldId="269"/>
            <ac:grpSpMk id="13" creationId="{7D7DC79E-A088-295C-4091-4A3AC2CAA603}"/>
          </ac:grpSpMkLst>
        </pc:grpChg>
        <pc:grpChg chg="add del mod">
          <ac:chgData name="Arvind Singh Rawat" userId="699f8604-5b78-44b3-b451-9df509642faf" providerId="ADAL" clId="{C1D16FD1-B7B8-4E9F-8790-1889B098B775}" dt="2024-05-06T16:54:24.471" v="6026" actId="478"/>
          <ac:grpSpMkLst>
            <pc:docMk/>
            <pc:sldMk cId="2564620720" sldId="269"/>
            <ac:grpSpMk id="18" creationId="{E9BF5498-7C39-679B-7C20-28D1660B157B}"/>
          </ac:grpSpMkLst>
        </pc:grpChg>
        <pc:grpChg chg="add mod ord">
          <ac:chgData name="Arvind Singh Rawat" userId="699f8604-5b78-44b3-b451-9df509642faf" providerId="ADAL" clId="{C1D16FD1-B7B8-4E9F-8790-1889B098B775}" dt="2024-05-06T16:55:48.137" v="6035" actId="14100"/>
          <ac:grpSpMkLst>
            <pc:docMk/>
            <pc:sldMk cId="2564620720" sldId="269"/>
            <ac:grpSpMk id="22" creationId="{C3FFB1F9-B352-6049-2056-F110A2CCAD6B}"/>
          </ac:grpSpMkLst>
        </pc:grpChg>
      </pc:sldChg>
      <pc:sldChg chg="addSp modSp add del mod">
        <pc:chgData name="Arvind Singh Rawat" userId="699f8604-5b78-44b3-b451-9df509642faf" providerId="ADAL" clId="{C1D16FD1-B7B8-4E9F-8790-1889B098B775}" dt="2024-05-06T19:26:43.119" v="8819" actId="47"/>
        <pc:sldMkLst>
          <pc:docMk/>
          <pc:sldMk cId="799161031" sldId="270"/>
        </pc:sldMkLst>
        <pc:spChg chg="add mod">
          <ac:chgData name="Arvind Singh Rawat" userId="699f8604-5b78-44b3-b451-9df509642faf" providerId="ADAL" clId="{C1D16FD1-B7B8-4E9F-8790-1889B098B775}" dt="2024-05-05T18:08:26.633" v="254" actId="20577"/>
          <ac:spMkLst>
            <pc:docMk/>
            <pc:sldMk cId="799161031" sldId="270"/>
            <ac:spMk id="2" creationId="{AA989B43-E7BF-9872-FFEB-D9E8088D5162}"/>
          </ac:spMkLst>
        </pc:spChg>
      </pc:sldChg>
      <pc:sldChg chg="addSp delSp modSp mod setBg modNotesTx">
        <pc:chgData name="Arvind Singh Rawat" userId="699f8604-5b78-44b3-b451-9df509642faf" providerId="ADAL" clId="{C1D16FD1-B7B8-4E9F-8790-1889B098B775}" dt="2024-05-07T19:24:47.808" v="14082" actId="14861"/>
        <pc:sldMkLst>
          <pc:docMk/>
          <pc:sldMk cId="2308411696" sldId="271"/>
        </pc:sldMkLst>
        <pc:spChg chg="del mod">
          <ac:chgData name="Arvind Singh Rawat" userId="699f8604-5b78-44b3-b451-9df509642faf" providerId="ADAL" clId="{C1D16FD1-B7B8-4E9F-8790-1889B098B775}" dt="2024-05-05T18:39:37.939" v="463" actId="478"/>
          <ac:spMkLst>
            <pc:docMk/>
            <pc:sldMk cId="2308411696" sldId="271"/>
            <ac:spMk id="2" creationId="{479EA557-7F97-7E7F-4D0B-71CFC5C7CE2A}"/>
          </ac:spMkLst>
        </pc:spChg>
        <pc:spChg chg="mod">
          <ac:chgData name="Arvind Singh Rawat" userId="699f8604-5b78-44b3-b451-9df509642faf" providerId="ADAL" clId="{C1D16FD1-B7B8-4E9F-8790-1889B098B775}" dt="2024-05-05T23:24:34.801" v="1815" actId="113"/>
          <ac:spMkLst>
            <pc:docMk/>
            <pc:sldMk cId="2308411696" sldId="271"/>
            <ac:spMk id="3" creationId="{2E4022AF-968A-19AE-7E25-A94617296F23}"/>
          </ac:spMkLst>
        </pc:spChg>
        <pc:spChg chg="mod">
          <ac:chgData name="Arvind Singh Rawat" userId="699f8604-5b78-44b3-b451-9df509642faf" providerId="ADAL" clId="{C1D16FD1-B7B8-4E9F-8790-1889B098B775}" dt="2024-05-05T23:07:07.074" v="1751" actId="1076"/>
          <ac:spMkLst>
            <pc:docMk/>
            <pc:sldMk cId="2308411696" sldId="271"/>
            <ac:spMk id="5" creationId="{82EFBEAB-F00C-905D-868B-71F216C199FB}"/>
          </ac:spMkLst>
        </pc:spChg>
        <pc:spChg chg="add del mod">
          <ac:chgData name="Arvind Singh Rawat" userId="699f8604-5b78-44b3-b451-9df509642faf" providerId="ADAL" clId="{C1D16FD1-B7B8-4E9F-8790-1889B098B775}" dt="2024-05-05T23:07:07.074" v="1751" actId="1076"/>
          <ac:spMkLst>
            <pc:docMk/>
            <pc:sldMk cId="2308411696" sldId="271"/>
            <ac:spMk id="6" creationId="{FED56F72-BB6C-D1A2-A1A7-BDFE31142E9C}"/>
          </ac:spMkLst>
        </pc:spChg>
        <pc:spChg chg="mod">
          <ac:chgData name="Arvind Singh Rawat" userId="699f8604-5b78-44b3-b451-9df509642faf" providerId="ADAL" clId="{C1D16FD1-B7B8-4E9F-8790-1889B098B775}" dt="2024-05-05T23:07:07.074" v="1751" actId="1076"/>
          <ac:spMkLst>
            <pc:docMk/>
            <pc:sldMk cId="2308411696" sldId="271"/>
            <ac:spMk id="7" creationId="{15A66E3A-266E-1A49-CDD8-F0E352ECD9B6}"/>
          </ac:spMkLst>
        </pc:spChg>
        <pc:spChg chg="mod">
          <ac:chgData name="Arvind Singh Rawat" userId="699f8604-5b78-44b3-b451-9df509642faf" providerId="ADAL" clId="{C1D16FD1-B7B8-4E9F-8790-1889B098B775}" dt="2024-05-05T23:07:07.074" v="1751" actId="1076"/>
          <ac:spMkLst>
            <pc:docMk/>
            <pc:sldMk cId="2308411696" sldId="271"/>
            <ac:spMk id="8" creationId="{F3A1C4CF-A5D1-35A6-7A27-106ED8F90D77}"/>
          </ac:spMkLst>
        </pc:spChg>
        <pc:spChg chg="mod">
          <ac:chgData name="Arvind Singh Rawat" userId="699f8604-5b78-44b3-b451-9df509642faf" providerId="ADAL" clId="{C1D16FD1-B7B8-4E9F-8790-1889B098B775}" dt="2024-05-05T23:07:07.074" v="1751" actId="1076"/>
          <ac:spMkLst>
            <pc:docMk/>
            <pc:sldMk cId="2308411696" sldId="271"/>
            <ac:spMk id="9" creationId="{BCDCE1D9-7620-671F-0954-09C943D61885}"/>
          </ac:spMkLst>
        </pc:spChg>
        <pc:spChg chg="mod">
          <ac:chgData name="Arvind Singh Rawat" userId="699f8604-5b78-44b3-b451-9df509642faf" providerId="ADAL" clId="{C1D16FD1-B7B8-4E9F-8790-1889B098B775}" dt="2024-05-05T23:07:07.074" v="1751" actId="1076"/>
          <ac:spMkLst>
            <pc:docMk/>
            <pc:sldMk cId="2308411696" sldId="271"/>
            <ac:spMk id="10" creationId="{0975A33E-2FF8-C8DD-28B6-A2891ABF0D2C}"/>
          </ac:spMkLst>
        </pc:spChg>
        <pc:spChg chg="mod">
          <ac:chgData name="Arvind Singh Rawat" userId="699f8604-5b78-44b3-b451-9df509642faf" providerId="ADAL" clId="{C1D16FD1-B7B8-4E9F-8790-1889B098B775}" dt="2024-05-05T23:07:07.074" v="1751" actId="1076"/>
          <ac:spMkLst>
            <pc:docMk/>
            <pc:sldMk cId="2308411696" sldId="271"/>
            <ac:spMk id="11" creationId="{3301EBF1-1FA2-42C6-E6FE-4E7458DE0EED}"/>
          </ac:spMkLst>
        </pc:spChg>
        <pc:spChg chg="mod">
          <ac:chgData name="Arvind Singh Rawat" userId="699f8604-5b78-44b3-b451-9df509642faf" providerId="ADAL" clId="{C1D16FD1-B7B8-4E9F-8790-1889B098B775}" dt="2024-05-05T23:07:07.074" v="1751" actId="1076"/>
          <ac:spMkLst>
            <pc:docMk/>
            <pc:sldMk cId="2308411696" sldId="271"/>
            <ac:spMk id="12" creationId="{65A6FDC2-8148-8BF9-3C4F-D8726F4EE9EA}"/>
          </ac:spMkLst>
        </pc:spChg>
        <pc:spChg chg="mod">
          <ac:chgData name="Arvind Singh Rawat" userId="699f8604-5b78-44b3-b451-9df509642faf" providerId="ADAL" clId="{C1D16FD1-B7B8-4E9F-8790-1889B098B775}" dt="2024-05-05T23:07:07.074" v="1751" actId="1076"/>
          <ac:spMkLst>
            <pc:docMk/>
            <pc:sldMk cId="2308411696" sldId="271"/>
            <ac:spMk id="13" creationId="{7A605FAE-552A-D7CB-46E3-64445D3BC700}"/>
          </ac:spMkLst>
        </pc:spChg>
        <pc:spChg chg="add mod">
          <ac:chgData name="Arvind Singh Rawat" userId="699f8604-5b78-44b3-b451-9df509642faf" providerId="ADAL" clId="{C1D16FD1-B7B8-4E9F-8790-1889B098B775}" dt="2024-05-05T18:39:09.325" v="460"/>
          <ac:spMkLst>
            <pc:docMk/>
            <pc:sldMk cId="2308411696" sldId="271"/>
            <ac:spMk id="14" creationId="{A8FAEB80-5DF1-EF14-47AB-1D670F521E25}"/>
          </ac:spMkLst>
        </pc:spChg>
        <pc:spChg chg="mod">
          <ac:chgData name="Arvind Singh Rawat" userId="699f8604-5b78-44b3-b451-9df509642faf" providerId="ADAL" clId="{C1D16FD1-B7B8-4E9F-8790-1889B098B775}" dt="2024-05-05T18:39:09.325" v="460"/>
          <ac:spMkLst>
            <pc:docMk/>
            <pc:sldMk cId="2308411696" sldId="271"/>
            <ac:spMk id="16" creationId="{C0DDCF09-4C38-7206-DF29-197816C7BF55}"/>
          </ac:spMkLst>
        </pc:spChg>
        <pc:spChg chg="mod">
          <ac:chgData name="Arvind Singh Rawat" userId="699f8604-5b78-44b3-b451-9df509642faf" providerId="ADAL" clId="{C1D16FD1-B7B8-4E9F-8790-1889B098B775}" dt="2024-05-05T18:39:09.325" v="460"/>
          <ac:spMkLst>
            <pc:docMk/>
            <pc:sldMk cId="2308411696" sldId="271"/>
            <ac:spMk id="17" creationId="{F6059AA7-1490-A409-AB3B-DB233DFDD6A5}"/>
          </ac:spMkLst>
        </pc:spChg>
        <pc:spChg chg="add mod">
          <ac:chgData name="Arvind Singh Rawat" userId="699f8604-5b78-44b3-b451-9df509642faf" providerId="ADAL" clId="{C1D16FD1-B7B8-4E9F-8790-1889B098B775}" dt="2024-05-05T18:39:09.325" v="460"/>
          <ac:spMkLst>
            <pc:docMk/>
            <pc:sldMk cId="2308411696" sldId="271"/>
            <ac:spMk id="18" creationId="{49DD607E-4AED-FB01-A484-A0EEA203CE15}"/>
          </ac:spMkLst>
        </pc:spChg>
        <pc:spChg chg="add mod">
          <ac:chgData name="Arvind Singh Rawat" userId="699f8604-5b78-44b3-b451-9df509642faf" providerId="ADAL" clId="{C1D16FD1-B7B8-4E9F-8790-1889B098B775}" dt="2024-05-05T18:39:09.325" v="460"/>
          <ac:spMkLst>
            <pc:docMk/>
            <pc:sldMk cId="2308411696" sldId="271"/>
            <ac:spMk id="19" creationId="{DF417729-42EF-A962-C341-7E809A1E989D}"/>
          </ac:spMkLst>
        </pc:spChg>
        <pc:spChg chg="add mod">
          <ac:chgData name="Arvind Singh Rawat" userId="699f8604-5b78-44b3-b451-9df509642faf" providerId="ADAL" clId="{C1D16FD1-B7B8-4E9F-8790-1889B098B775}" dt="2024-05-05T18:39:09.325" v="460"/>
          <ac:spMkLst>
            <pc:docMk/>
            <pc:sldMk cId="2308411696" sldId="271"/>
            <ac:spMk id="20" creationId="{A4A2755F-4E91-C10F-FC2B-939D0B17F4EF}"/>
          </ac:spMkLst>
        </pc:spChg>
        <pc:spChg chg="mod">
          <ac:chgData name="Arvind Singh Rawat" userId="699f8604-5b78-44b3-b451-9df509642faf" providerId="ADAL" clId="{C1D16FD1-B7B8-4E9F-8790-1889B098B775}" dt="2024-05-05T18:39:09.325" v="460"/>
          <ac:spMkLst>
            <pc:docMk/>
            <pc:sldMk cId="2308411696" sldId="271"/>
            <ac:spMk id="22" creationId="{015E5B68-6984-AC52-1440-3F60C18F057C}"/>
          </ac:spMkLst>
        </pc:spChg>
        <pc:spChg chg="mod">
          <ac:chgData name="Arvind Singh Rawat" userId="699f8604-5b78-44b3-b451-9df509642faf" providerId="ADAL" clId="{C1D16FD1-B7B8-4E9F-8790-1889B098B775}" dt="2024-05-05T18:39:09.325" v="460"/>
          <ac:spMkLst>
            <pc:docMk/>
            <pc:sldMk cId="2308411696" sldId="271"/>
            <ac:spMk id="23" creationId="{DE6F88AC-B87A-4657-69F8-61B4301671C8}"/>
          </ac:spMkLst>
        </pc:spChg>
        <pc:spChg chg="mod">
          <ac:chgData name="Arvind Singh Rawat" userId="699f8604-5b78-44b3-b451-9df509642faf" providerId="ADAL" clId="{C1D16FD1-B7B8-4E9F-8790-1889B098B775}" dt="2024-05-05T18:39:09.325" v="460"/>
          <ac:spMkLst>
            <pc:docMk/>
            <pc:sldMk cId="2308411696" sldId="271"/>
            <ac:spMk id="24" creationId="{59D32BA5-4ABE-319D-F8F0-91174D61BBB7}"/>
          </ac:spMkLst>
        </pc:spChg>
        <pc:spChg chg="mod">
          <ac:chgData name="Arvind Singh Rawat" userId="699f8604-5b78-44b3-b451-9df509642faf" providerId="ADAL" clId="{C1D16FD1-B7B8-4E9F-8790-1889B098B775}" dt="2024-05-05T18:39:09.325" v="460"/>
          <ac:spMkLst>
            <pc:docMk/>
            <pc:sldMk cId="2308411696" sldId="271"/>
            <ac:spMk id="25" creationId="{4123E734-ACE9-0FBF-B82A-A7F3A7C89554}"/>
          </ac:spMkLst>
        </pc:spChg>
        <pc:spChg chg="mod">
          <ac:chgData name="Arvind Singh Rawat" userId="699f8604-5b78-44b3-b451-9df509642faf" providerId="ADAL" clId="{C1D16FD1-B7B8-4E9F-8790-1889B098B775}" dt="2024-05-05T18:39:09.325" v="460"/>
          <ac:spMkLst>
            <pc:docMk/>
            <pc:sldMk cId="2308411696" sldId="271"/>
            <ac:spMk id="26" creationId="{68B68D16-2C1A-537C-D0CE-99ABCE85BCC5}"/>
          </ac:spMkLst>
        </pc:spChg>
        <pc:spChg chg="mod">
          <ac:chgData name="Arvind Singh Rawat" userId="699f8604-5b78-44b3-b451-9df509642faf" providerId="ADAL" clId="{C1D16FD1-B7B8-4E9F-8790-1889B098B775}" dt="2024-05-05T18:39:09.325" v="460"/>
          <ac:spMkLst>
            <pc:docMk/>
            <pc:sldMk cId="2308411696" sldId="271"/>
            <ac:spMk id="27" creationId="{3A0AC442-57B2-38B0-E46A-C7F7F0AE68E3}"/>
          </ac:spMkLst>
        </pc:spChg>
        <pc:spChg chg="mod">
          <ac:chgData name="Arvind Singh Rawat" userId="699f8604-5b78-44b3-b451-9df509642faf" providerId="ADAL" clId="{C1D16FD1-B7B8-4E9F-8790-1889B098B775}" dt="2024-05-05T18:39:09.325" v="460"/>
          <ac:spMkLst>
            <pc:docMk/>
            <pc:sldMk cId="2308411696" sldId="271"/>
            <ac:spMk id="28" creationId="{11F0B646-F69F-1306-2B46-0D74D27A7B1F}"/>
          </ac:spMkLst>
        </pc:spChg>
        <pc:spChg chg="mod">
          <ac:chgData name="Arvind Singh Rawat" userId="699f8604-5b78-44b3-b451-9df509642faf" providerId="ADAL" clId="{C1D16FD1-B7B8-4E9F-8790-1889B098B775}" dt="2024-05-05T18:39:09.325" v="460"/>
          <ac:spMkLst>
            <pc:docMk/>
            <pc:sldMk cId="2308411696" sldId="271"/>
            <ac:spMk id="29" creationId="{6545B419-C48B-4FA3-2144-6BA7AE62B42A}"/>
          </ac:spMkLst>
        </pc:spChg>
        <pc:spChg chg="mod">
          <ac:chgData name="Arvind Singh Rawat" userId="699f8604-5b78-44b3-b451-9df509642faf" providerId="ADAL" clId="{C1D16FD1-B7B8-4E9F-8790-1889B098B775}" dt="2024-05-05T18:39:09.325" v="460"/>
          <ac:spMkLst>
            <pc:docMk/>
            <pc:sldMk cId="2308411696" sldId="271"/>
            <ac:spMk id="30" creationId="{09C00536-4ED7-7DD3-ED9E-307E5AB5FB92}"/>
          </ac:spMkLst>
        </pc:spChg>
        <pc:spChg chg="add mod">
          <ac:chgData name="Arvind Singh Rawat" userId="699f8604-5b78-44b3-b451-9df509642faf" providerId="ADAL" clId="{C1D16FD1-B7B8-4E9F-8790-1889B098B775}" dt="2024-05-05T18:39:09.325" v="460"/>
          <ac:spMkLst>
            <pc:docMk/>
            <pc:sldMk cId="2308411696" sldId="271"/>
            <ac:spMk id="31" creationId="{30DF1C06-67BC-0539-7CCA-89798E8FD26B}"/>
          </ac:spMkLst>
        </pc:spChg>
        <pc:spChg chg="add mod">
          <ac:chgData name="Arvind Singh Rawat" userId="699f8604-5b78-44b3-b451-9df509642faf" providerId="ADAL" clId="{C1D16FD1-B7B8-4E9F-8790-1889B098B775}" dt="2024-05-05T18:39:09.325" v="460"/>
          <ac:spMkLst>
            <pc:docMk/>
            <pc:sldMk cId="2308411696" sldId="271"/>
            <ac:spMk id="32" creationId="{1644C69D-67DF-9E0B-53CA-6C32939190EA}"/>
          </ac:spMkLst>
        </pc:spChg>
        <pc:spChg chg="add mod">
          <ac:chgData name="Arvind Singh Rawat" userId="699f8604-5b78-44b3-b451-9df509642faf" providerId="ADAL" clId="{C1D16FD1-B7B8-4E9F-8790-1889B098B775}" dt="2024-05-05T18:39:09.325" v="460"/>
          <ac:spMkLst>
            <pc:docMk/>
            <pc:sldMk cId="2308411696" sldId="271"/>
            <ac:spMk id="33" creationId="{19C11344-BC19-A360-2196-B5EC076F1A8D}"/>
          </ac:spMkLst>
        </pc:spChg>
        <pc:spChg chg="add mod">
          <ac:chgData name="Arvind Singh Rawat" userId="699f8604-5b78-44b3-b451-9df509642faf" providerId="ADAL" clId="{C1D16FD1-B7B8-4E9F-8790-1889B098B775}" dt="2024-05-05T18:39:09.325" v="460"/>
          <ac:spMkLst>
            <pc:docMk/>
            <pc:sldMk cId="2308411696" sldId="271"/>
            <ac:spMk id="34" creationId="{547F8E9C-5BFC-F313-AB24-A54F8B9B1214}"/>
          </ac:spMkLst>
        </pc:spChg>
        <pc:spChg chg="add mod">
          <ac:chgData name="Arvind Singh Rawat" userId="699f8604-5b78-44b3-b451-9df509642faf" providerId="ADAL" clId="{C1D16FD1-B7B8-4E9F-8790-1889B098B775}" dt="2024-05-06T16:57:41.745" v="6057" actId="113"/>
          <ac:spMkLst>
            <pc:docMk/>
            <pc:sldMk cId="2308411696" sldId="271"/>
            <ac:spMk id="35" creationId="{B5861C0E-12A3-4BFD-C508-4DC251A85B07}"/>
          </ac:spMkLst>
        </pc:spChg>
        <pc:spChg chg="add mod">
          <ac:chgData name="Arvind Singh Rawat" userId="699f8604-5b78-44b3-b451-9df509642faf" providerId="ADAL" clId="{C1D16FD1-B7B8-4E9F-8790-1889B098B775}" dt="2024-05-05T23:02:11.883" v="1706" actId="1076"/>
          <ac:spMkLst>
            <pc:docMk/>
            <pc:sldMk cId="2308411696" sldId="271"/>
            <ac:spMk id="38" creationId="{0CDA6974-5389-9197-23F5-65E7804DFB18}"/>
          </ac:spMkLst>
        </pc:spChg>
        <pc:spChg chg="add mod">
          <ac:chgData name="Arvind Singh Rawat" userId="699f8604-5b78-44b3-b451-9df509642faf" providerId="ADAL" clId="{C1D16FD1-B7B8-4E9F-8790-1889B098B775}" dt="2024-05-06T13:35:05.750" v="3983" actId="207"/>
          <ac:spMkLst>
            <pc:docMk/>
            <pc:sldMk cId="2308411696" sldId="271"/>
            <ac:spMk id="39" creationId="{62077FFC-2BE1-EC51-01EC-0ADD433917BE}"/>
          </ac:spMkLst>
        </pc:spChg>
        <pc:spChg chg="add mod">
          <ac:chgData name="Arvind Singh Rawat" userId="699f8604-5b78-44b3-b451-9df509642faf" providerId="ADAL" clId="{C1D16FD1-B7B8-4E9F-8790-1889B098B775}" dt="2024-05-05T23:23:07.538" v="1801" actId="1076"/>
          <ac:spMkLst>
            <pc:docMk/>
            <pc:sldMk cId="2308411696" sldId="271"/>
            <ac:spMk id="40" creationId="{79486588-3945-8A83-6C10-5EB0D5FB3186}"/>
          </ac:spMkLst>
        </pc:spChg>
        <pc:spChg chg="del mod">
          <ac:chgData name="Arvind Singh Rawat" userId="699f8604-5b78-44b3-b451-9df509642faf" providerId="ADAL" clId="{C1D16FD1-B7B8-4E9F-8790-1889B098B775}" dt="2024-05-05T23:04:21.086" v="1728" actId="478"/>
          <ac:spMkLst>
            <pc:docMk/>
            <pc:sldMk cId="2308411696" sldId="271"/>
            <ac:spMk id="42" creationId="{40AE58C3-07A2-48FB-D650-DD360CE94E48}"/>
          </ac:spMkLst>
        </pc:spChg>
        <pc:spChg chg="add del mod">
          <ac:chgData name="Arvind Singh Rawat" userId="699f8604-5b78-44b3-b451-9df509642faf" providerId="ADAL" clId="{C1D16FD1-B7B8-4E9F-8790-1889B098B775}" dt="2024-05-05T23:04:51.978" v="1736" actId="21"/>
          <ac:spMkLst>
            <pc:docMk/>
            <pc:sldMk cId="2308411696" sldId="271"/>
            <ac:spMk id="43" creationId="{3A00915D-0D4B-8146-4587-BF2C81B14D65}"/>
          </ac:spMkLst>
        </pc:spChg>
        <pc:spChg chg="del mod">
          <ac:chgData name="Arvind Singh Rawat" userId="699f8604-5b78-44b3-b451-9df509642faf" providerId="ADAL" clId="{C1D16FD1-B7B8-4E9F-8790-1889B098B775}" dt="2024-05-05T23:04:36.397" v="1732" actId="478"/>
          <ac:spMkLst>
            <pc:docMk/>
            <pc:sldMk cId="2308411696" sldId="271"/>
            <ac:spMk id="44" creationId="{7E0752C2-325D-0B8B-7627-A736BC65EE9C}"/>
          </ac:spMkLst>
        </pc:spChg>
        <pc:spChg chg="mod">
          <ac:chgData name="Arvind Singh Rawat" userId="699f8604-5b78-44b3-b451-9df509642faf" providerId="ADAL" clId="{C1D16FD1-B7B8-4E9F-8790-1889B098B775}" dt="2024-05-05T23:04:08.333" v="1726"/>
          <ac:spMkLst>
            <pc:docMk/>
            <pc:sldMk cId="2308411696" sldId="271"/>
            <ac:spMk id="45" creationId="{1FED6357-3706-CA8D-8D82-661B55B0454C}"/>
          </ac:spMkLst>
        </pc:spChg>
        <pc:spChg chg="mod">
          <ac:chgData name="Arvind Singh Rawat" userId="699f8604-5b78-44b3-b451-9df509642faf" providerId="ADAL" clId="{C1D16FD1-B7B8-4E9F-8790-1889B098B775}" dt="2024-05-05T23:04:08.333" v="1726"/>
          <ac:spMkLst>
            <pc:docMk/>
            <pc:sldMk cId="2308411696" sldId="271"/>
            <ac:spMk id="46" creationId="{68412FD2-B67A-A85D-A284-54D6C831C651}"/>
          </ac:spMkLst>
        </pc:spChg>
        <pc:spChg chg="mod">
          <ac:chgData name="Arvind Singh Rawat" userId="699f8604-5b78-44b3-b451-9df509642faf" providerId="ADAL" clId="{C1D16FD1-B7B8-4E9F-8790-1889B098B775}" dt="2024-05-05T23:04:08.333" v="1726"/>
          <ac:spMkLst>
            <pc:docMk/>
            <pc:sldMk cId="2308411696" sldId="271"/>
            <ac:spMk id="47" creationId="{D1159D13-A873-12DF-A35D-CF237851187D}"/>
          </ac:spMkLst>
        </pc:spChg>
        <pc:spChg chg="mod">
          <ac:chgData name="Arvind Singh Rawat" userId="699f8604-5b78-44b3-b451-9df509642faf" providerId="ADAL" clId="{C1D16FD1-B7B8-4E9F-8790-1889B098B775}" dt="2024-05-05T23:04:08.333" v="1726"/>
          <ac:spMkLst>
            <pc:docMk/>
            <pc:sldMk cId="2308411696" sldId="271"/>
            <ac:spMk id="48" creationId="{BD1569B9-F6EC-D30C-4919-45D8953000EC}"/>
          </ac:spMkLst>
        </pc:spChg>
        <pc:spChg chg="del mod">
          <ac:chgData name="Arvind Singh Rawat" userId="699f8604-5b78-44b3-b451-9df509642faf" providerId="ADAL" clId="{C1D16FD1-B7B8-4E9F-8790-1889B098B775}" dt="2024-05-05T23:04:41.729" v="1733" actId="478"/>
          <ac:spMkLst>
            <pc:docMk/>
            <pc:sldMk cId="2308411696" sldId="271"/>
            <ac:spMk id="49" creationId="{3DEB3409-0D92-4D9C-DB7F-1A8B7F78267B}"/>
          </ac:spMkLst>
        </pc:spChg>
        <pc:spChg chg="del mod">
          <ac:chgData name="Arvind Singh Rawat" userId="699f8604-5b78-44b3-b451-9df509642faf" providerId="ADAL" clId="{C1D16FD1-B7B8-4E9F-8790-1889B098B775}" dt="2024-05-05T23:04:32.914" v="1730" actId="478"/>
          <ac:spMkLst>
            <pc:docMk/>
            <pc:sldMk cId="2308411696" sldId="271"/>
            <ac:spMk id="50" creationId="{A5047369-BE41-8914-5395-B018809C02BE}"/>
          </ac:spMkLst>
        </pc:spChg>
        <pc:spChg chg="add del mod modCrop">
          <ac:chgData name="Arvind Singh Rawat" userId="699f8604-5b78-44b3-b451-9df509642faf" providerId="ADAL" clId="{C1D16FD1-B7B8-4E9F-8790-1889B098B775}" dt="2024-05-05T23:06:00.818" v="1748" actId="478"/>
          <ac:spMkLst>
            <pc:docMk/>
            <pc:sldMk cId="2308411696" sldId="271"/>
            <ac:spMk id="51" creationId="{3A00915D-0D4B-8146-4587-BF2C81B14D65}"/>
          </ac:spMkLst>
        </pc:spChg>
        <pc:grpChg chg="add mod">
          <ac:chgData name="Arvind Singh Rawat" userId="699f8604-5b78-44b3-b451-9df509642faf" providerId="ADAL" clId="{C1D16FD1-B7B8-4E9F-8790-1889B098B775}" dt="2024-05-07T19:24:47.808" v="14082" actId="14861"/>
          <ac:grpSpMkLst>
            <pc:docMk/>
            <pc:sldMk cId="2308411696" sldId="271"/>
            <ac:grpSpMk id="4" creationId="{07DDE344-F2D1-E9FA-969B-5A271E4A42E8}"/>
          </ac:grpSpMkLst>
        </pc:grpChg>
        <pc:grpChg chg="add mod">
          <ac:chgData name="Arvind Singh Rawat" userId="699f8604-5b78-44b3-b451-9df509642faf" providerId="ADAL" clId="{C1D16FD1-B7B8-4E9F-8790-1889B098B775}" dt="2024-05-05T18:39:09.325" v="460"/>
          <ac:grpSpMkLst>
            <pc:docMk/>
            <pc:sldMk cId="2308411696" sldId="271"/>
            <ac:grpSpMk id="15" creationId="{68B5E659-9393-3035-3AF4-E1200D0D6E07}"/>
          </ac:grpSpMkLst>
        </pc:grpChg>
        <pc:grpChg chg="add mod">
          <ac:chgData name="Arvind Singh Rawat" userId="699f8604-5b78-44b3-b451-9df509642faf" providerId="ADAL" clId="{C1D16FD1-B7B8-4E9F-8790-1889B098B775}" dt="2024-05-05T18:39:09.325" v="460"/>
          <ac:grpSpMkLst>
            <pc:docMk/>
            <pc:sldMk cId="2308411696" sldId="271"/>
            <ac:grpSpMk id="21" creationId="{7B6E5FE2-63CD-B51F-2CAB-6161AE3C89FE}"/>
          </ac:grpSpMkLst>
        </pc:grpChg>
        <pc:grpChg chg="add del mod">
          <ac:chgData name="Arvind Singh Rawat" userId="699f8604-5b78-44b3-b451-9df509642faf" providerId="ADAL" clId="{C1D16FD1-B7B8-4E9F-8790-1889B098B775}" dt="2024-05-05T23:04:57.310" v="1737" actId="478"/>
          <ac:grpSpMkLst>
            <pc:docMk/>
            <pc:sldMk cId="2308411696" sldId="271"/>
            <ac:grpSpMk id="41" creationId="{D76A2797-9A3B-1E42-92E8-76D2D4E831E3}"/>
          </ac:grpSpMkLst>
        </pc:grpChg>
        <pc:picChg chg="add del mod">
          <ac:chgData name="Arvind Singh Rawat" userId="699f8604-5b78-44b3-b451-9df509642faf" providerId="ADAL" clId="{C1D16FD1-B7B8-4E9F-8790-1889B098B775}" dt="2024-05-05T22:58:55.954" v="1702" actId="478"/>
          <ac:picMkLst>
            <pc:docMk/>
            <pc:sldMk cId="2308411696" sldId="271"/>
            <ac:picMk id="37" creationId="{D711B0CC-AE41-1831-D2A7-246109A818E2}"/>
          </ac:picMkLst>
        </pc:picChg>
        <pc:picChg chg="add del mod">
          <ac:chgData name="Arvind Singh Rawat" userId="699f8604-5b78-44b3-b451-9df509642faf" providerId="ADAL" clId="{C1D16FD1-B7B8-4E9F-8790-1889B098B775}" dt="2024-05-05T23:07:36.685" v="1754" actId="478"/>
          <ac:picMkLst>
            <pc:docMk/>
            <pc:sldMk cId="2308411696" sldId="271"/>
            <ac:picMk id="52" creationId="{9CA5DC79-BE97-6A79-DE84-D370F3008CDB}"/>
          </ac:picMkLst>
        </pc:picChg>
        <pc:picChg chg="del">
          <ac:chgData name="Arvind Singh Rawat" userId="699f8604-5b78-44b3-b451-9df509642faf" providerId="ADAL" clId="{C1D16FD1-B7B8-4E9F-8790-1889B098B775}" dt="2024-05-05T18:21:08.028" v="286" actId="478"/>
          <ac:picMkLst>
            <pc:docMk/>
            <pc:sldMk cId="2308411696" sldId="271"/>
            <ac:picMk id="1026" creationId="{C880C2AC-027B-26F7-6237-3A6F3F2DB327}"/>
          </ac:picMkLst>
        </pc:picChg>
        <pc:picChg chg="add mod">
          <ac:chgData name="Arvind Singh Rawat" userId="699f8604-5b78-44b3-b451-9df509642faf" providerId="ADAL" clId="{C1D16FD1-B7B8-4E9F-8790-1889B098B775}" dt="2024-05-07T18:10:26.873" v="10229" actId="14100"/>
          <ac:picMkLst>
            <pc:docMk/>
            <pc:sldMk cId="2308411696" sldId="271"/>
            <ac:picMk id="1028" creationId="{49B5CABA-ADCC-9561-D2A6-9767BF5C289F}"/>
          </ac:picMkLst>
        </pc:picChg>
      </pc:sldChg>
      <pc:sldChg chg="addSp delSp modSp mod">
        <pc:chgData name="Arvind Singh Rawat" userId="699f8604-5b78-44b3-b451-9df509642faf" providerId="ADAL" clId="{C1D16FD1-B7B8-4E9F-8790-1889B098B775}" dt="2024-05-07T14:36:25.557" v="9459" actId="20577"/>
        <pc:sldMkLst>
          <pc:docMk/>
          <pc:sldMk cId="3586448287" sldId="272"/>
        </pc:sldMkLst>
        <pc:spChg chg="mod">
          <ac:chgData name="Arvind Singh Rawat" userId="699f8604-5b78-44b3-b451-9df509642faf" providerId="ADAL" clId="{C1D16FD1-B7B8-4E9F-8790-1889B098B775}" dt="2024-05-07T14:36:25.557" v="9459" actId="20577"/>
          <ac:spMkLst>
            <pc:docMk/>
            <pc:sldMk cId="3586448287" sldId="272"/>
            <ac:spMk id="3" creationId="{809A344F-DB41-787B-6E04-4874F6450574}"/>
          </ac:spMkLst>
        </pc:spChg>
        <pc:spChg chg="add del mod">
          <ac:chgData name="Arvind Singh Rawat" userId="699f8604-5b78-44b3-b451-9df509642faf" providerId="ADAL" clId="{C1D16FD1-B7B8-4E9F-8790-1889B098B775}" dt="2024-05-06T17:42:05.088" v="6606" actId="478"/>
          <ac:spMkLst>
            <pc:docMk/>
            <pc:sldMk cId="3586448287" sldId="272"/>
            <ac:spMk id="4" creationId="{7FCA0389-5263-BF42-05EC-D048A83FDC18}"/>
          </ac:spMkLst>
        </pc:spChg>
      </pc:sldChg>
      <pc:sldChg chg="addSp delSp modSp add del mod modNotesTx">
        <pc:chgData name="Arvind Singh Rawat" userId="699f8604-5b78-44b3-b451-9df509642faf" providerId="ADAL" clId="{C1D16FD1-B7B8-4E9F-8790-1889B098B775}" dt="2024-05-06T19:02:29.734" v="8395" actId="47"/>
        <pc:sldMkLst>
          <pc:docMk/>
          <pc:sldMk cId="3998428981" sldId="273"/>
        </pc:sldMkLst>
        <pc:spChg chg="mod">
          <ac:chgData name="Arvind Singh Rawat" userId="699f8604-5b78-44b3-b451-9df509642faf" providerId="ADAL" clId="{C1D16FD1-B7B8-4E9F-8790-1889B098B775}" dt="2024-05-06T16:57:52.997" v="6060" actId="113"/>
          <ac:spMkLst>
            <pc:docMk/>
            <pc:sldMk cId="3998428981" sldId="273"/>
            <ac:spMk id="2" creationId="{2B18F798-B928-8497-2E3F-C837C784EB93}"/>
          </ac:spMkLst>
        </pc:spChg>
        <pc:spChg chg="mod">
          <ac:chgData name="Arvind Singh Rawat" userId="699f8604-5b78-44b3-b451-9df509642faf" providerId="ADAL" clId="{C1D16FD1-B7B8-4E9F-8790-1889B098B775}" dt="2024-05-06T17:06:48.388" v="6150" actId="20577"/>
          <ac:spMkLst>
            <pc:docMk/>
            <pc:sldMk cId="3998428981" sldId="273"/>
            <ac:spMk id="3" creationId="{16DAB502-0772-CFE9-D3E0-6868AFEAEFEF}"/>
          </ac:spMkLst>
        </pc:spChg>
        <pc:spChg chg="add mod">
          <ac:chgData name="Arvind Singh Rawat" userId="699f8604-5b78-44b3-b451-9df509642faf" providerId="ADAL" clId="{C1D16FD1-B7B8-4E9F-8790-1889B098B775}" dt="2024-05-05T18:45:11.367" v="499"/>
          <ac:spMkLst>
            <pc:docMk/>
            <pc:sldMk cId="3998428981" sldId="273"/>
            <ac:spMk id="4" creationId="{07465FEB-0686-F4E3-8329-F6D46113F399}"/>
          </ac:spMkLst>
        </pc:spChg>
        <pc:spChg chg="add mod">
          <ac:chgData name="Arvind Singh Rawat" userId="699f8604-5b78-44b3-b451-9df509642faf" providerId="ADAL" clId="{C1D16FD1-B7B8-4E9F-8790-1889B098B775}" dt="2024-05-05T18:45:11.367" v="499"/>
          <ac:spMkLst>
            <pc:docMk/>
            <pc:sldMk cId="3998428981" sldId="273"/>
            <ac:spMk id="5" creationId="{F9FC618A-B4BB-84F7-E97B-E9D9213EA812}"/>
          </ac:spMkLst>
        </pc:spChg>
        <pc:spChg chg="mod">
          <ac:chgData name="Arvind Singh Rawat" userId="699f8604-5b78-44b3-b451-9df509642faf" providerId="ADAL" clId="{C1D16FD1-B7B8-4E9F-8790-1889B098B775}" dt="2024-05-05T18:45:11.367" v="499"/>
          <ac:spMkLst>
            <pc:docMk/>
            <pc:sldMk cId="3998428981" sldId="273"/>
            <ac:spMk id="7" creationId="{E5BEC468-DCCB-A3B5-CBA0-E19011DB9387}"/>
          </ac:spMkLst>
        </pc:spChg>
        <pc:spChg chg="mod">
          <ac:chgData name="Arvind Singh Rawat" userId="699f8604-5b78-44b3-b451-9df509642faf" providerId="ADAL" clId="{C1D16FD1-B7B8-4E9F-8790-1889B098B775}" dt="2024-05-05T18:45:11.367" v="499"/>
          <ac:spMkLst>
            <pc:docMk/>
            <pc:sldMk cId="3998428981" sldId="273"/>
            <ac:spMk id="8" creationId="{B359C280-D93A-8AC9-7566-F39319D17B64}"/>
          </ac:spMkLst>
        </pc:spChg>
        <pc:spChg chg="mod">
          <ac:chgData name="Arvind Singh Rawat" userId="699f8604-5b78-44b3-b451-9df509642faf" providerId="ADAL" clId="{C1D16FD1-B7B8-4E9F-8790-1889B098B775}" dt="2024-05-05T18:45:11.367" v="499"/>
          <ac:spMkLst>
            <pc:docMk/>
            <pc:sldMk cId="3998428981" sldId="273"/>
            <ac:spMk id="9" creationId="{83557D89-06D0-D9F2-0495-86335AEC195F}"/>
          </ac:spMkLst>
        </pc:spChg>
        <pc:spChg chg="mod">
          <ac:chgData name="Arvind Singh Rawat" userId="699f8604-5b78-44b3-b451-9df509642faf" providerId="ADAL" clId="{C1D16FD1-B7B8-4E9F-8790-1889B098B775}" dt="2024-05-05T18:45:11.367" v="499"/>
          <ac:spMkLst>
            <pc:docMk/>
            <pc:sldMk cId="3998428981" sldId="273"/>
            <ac:spMk id="10" creationId="{1A715732-9FFB-3344-D590-CF393C761D06}"/>
          </ac:spMkLst>
        </pc:spChg>
        <pc:spChg chg="mod">
          <ac:chgData name="Arvind Singh Rawat" userId="699f8604-5b78-44b3-b451-9df509642faf" providerId="ADAL" clId="{C1D16FD1-B7B8-4E9F-8790-1889B098B775}" dt="2024-05-05T18:45:11.367" v="499"/>
          <ac:spMkLst>
            <pc:docMk/>
            <pc:sldMk cId="3998428981" sldId="273"/>
            <ac:spMk id="11" creationId="{1DAFE420-42E9-06AB-3CA6-D9BB450C6E61}"/>
          </ac:spMkLst>
        </pc:spChg>
        <pc:spChg chg="mod">
          <ac:chgData name="Arvind Singh Rawat" userId="699f8604-5b78-44b3-b451-9df509642faf" providerId="ADAL" clId="{C1D16FD1-B7B8-4E9F-8790-1889B098B775}" dt="2024-05-05T18:45:11.367" v="499"/>
          <ac:spMkLst>
            <pc:docMk/>
            <pc:sldMk cId="3998428981" sldId="273"/>
            <ac:spMk id="12" creationId="{6C30A51E-ABEB-53D6-AE21-46139402AEA9}"/>
          </ac:spMkLst>
        </pc:spChg>
        <pc:spChg chg="mod">
          <ac:chgData name="Arvind Singh Rawat" userId="699f8604-5b78-44b3-b451-9df509642faf" providerId="ADAL" clId="{C1D16FD1-B7B8-4E9F-8790-1889B098B775}" dt="2024-05-05T18:45:11.367" v="499"/>
          <ac:spMkLst>
            <pc:docMk/>
            <pc:sldMk cId="3998428981" sldId="273"/>
            <ac:spMk id="13" creationId="{8F231E89-55AD-79C3-481E-DD7B84589502}"/>
          </ac:spMkLst>
        </pc:spChg>
        <pc:spChg chg="mod">
          <ac:chgData name="Arvind Singh Rawat" userId="699f8604-5b78-44b3-b451-9df509642faf" providerId="ADAL" clId="{C1D16FD1-B7B8-4E9F-8790-1889B098B775}" dt="2024-05-05T18:45:11.367" v="499"/>
          <ac:spMkLst>
            <pc:docMk/>
            <pc:sldMk cId="3998428981" sldId="273"/>
            <ac:spMk id="14" creationId="{4D4D9101-BCF8-4ED7-8787-6F4A543D40CC}"/>
          </ac:spMkLst>
        </pc:spChg>
        <pc:spChg chg="mod">
          <ac:chgData name="Arvind Singh Rawat" userId="699f8604-5b78-44b3-b451-9df509642faf" providerId="ADAL" clId="{C1D16FD1-B7B8-4E9F-8790-1889B098B775}" dt="2024-05-05T18:45:11.367" v="499"/>
          <ac:spMkLst>
            <pc:docMk/>
            <pc:sldMk cId="3998428981" sldId="273"/>
            <ac:spMk id="15" creationId="{BAE0B942-54E2-3345-8602-25C92B68679C}"/>
          </ac:spMkLst>
        </pc:spChg>
        <pc:spChg chg="mod">
          <ac:chgData name="Arvind Singh Rawat" userId="699f8604-5b78-44b3-b451-9df509642faf" providerId="ADAL" clId="{C1D16FD1-B7B8-4E9F-8790-1889B098B775}" dt="2024-05-05T18:45:11.367" v="499"/>
          <ac:spMkLst>
            <pc:docMk/>
            <pc:sldMk cId="3998428981" sldId="273"/>
            <ac:spMk id="17" creationId="{4551C86E-4197-7A18-967A-EF5057084365}"/>
          </ac:spMkLst>
        </pc:spChg>
        <pc:spChg chg="mod">
          <ac:chgData name="Arvind Singh Rawat" userId="699f8604-5b78-44b3-b451-9df509642faf" providerId="ADAL" clId="{C1D16FD1-B7B8-4E9F-8790-1889B098B775}" dt="2024-05-05T18:45:11.367" v="499"/>
          <ac:spMkLst>
            <pc:docMk/>
            <pc:sldMk cId="3998428981" sldId="273"/>
            <ac:spMk id="18" creationId="{E8F7F03C-4E98-8EB1-AAC4-7ED51006F590}"/>
          </ac:spMkLst>
        </pc:spChg>
        <pc:spChg chg="mod">
          <ac:chgData name="Arvind Singh Rawat" userId="699f8604-5b78-44b3-b451-9df509642faf" providerId="ADAL" clId="{C1D16FD1-B7B8-4E9F-8790-1889B098B775}" dt="2024-05-05T18:45:11.367" v="499"/>
          <ac:spMkLst>
            <pc:docMk/>
            <pc:sldMk cId="3998428981" sldId="273"/>
            <ac:spMk id="19" creationId="{045FB723-9D15-638C-5DBC-5E86AC24BC71}"/>
          </ac:spMkLst>
        </pc:spChg>
        <pc:spChg chg="mod">
          <ac:chgData name="Arvind Singh Rawat" userId="699f8604-5b78-44b3-b451-9df509642faf" providerId="ADAL" clId="{C1D16FD1-B7B8-4E9F-8790-1889B098B775}" dt="2024-05-05T18:45:11.367" v="499"/>
          <ac:spMkLst>
            <pc:docMk/>
            <pc:sldMk cId="3998428981" sldId="273"/>
            <ac:spMk id="20" creationId="{EF2A3CC1-7629-B2E8-207B-827AB96BAAD7}"/>
          </ac:spMkLst>
        </pc:spChg>
        <pc:spChg chg="mod">
          <ac:chgData name="Arvind Singh Rawat" userId="699f8604-5b78-44b3-b451-9df509642faf" providerId="ADAL" clId="{C1D16FD1-B7B8-4E9F-8790-1889B098B775}" dt="2024-05-05T18:45:11.367" v="499"/>
          <ac:spMkLst>
            <pc:docMk/>
            <pc:sldMk cId="3998428981" sldId="273"/>
            <ac:spMk id="21" creationId="{D56FD9DC-7111-E14F-0868-AD916FB15E48}"/>
          </ac:spMkLst>
        </pc:spChg>
        <pc:spChg chg="mod">
          <ac:chgData name="Arvind Singh Rawat" userId="699f8604-5b78-44b3-b451-9df509642faf" providerId="ADAL" clId="{C1D16FD1-B7B8-4E9F-8790-1889B098B775}" dt="2024-05-05T18:45:11.367" v="499"/>
          <ac:spMkLst>
            <pc:docMk/>
            <pc:sldMk cId="3998428981" sldId="273"/>
            <ac:spMk id="22" creationId="{D1ABD769-7C2B-08EC-3E72-38FCC78FFFB4}"/>
          </ac:spMkLst>
        </pc:spChg>
        <pc:spChg chg="mod">
          <ac:chgData name="Arvind Singh Rawat" userId="699f8604-5b78-44b3-b451-9df509642faf" providerId="ADAL" clId="{C1D16FD1-B7B8-4E9F-8790-1889B098B775}" dt="2024-05-05T18:45:11.367" v="499"/>
          <ac:spMkLst>
            <pc:docMk/>
            <pc:sldMk cId="3998428981" sldId="273"/>
            <ac:spMk id="23" creationId="{A13F4F6F-6ECD-4349-5733-09F02D45F704}"/>
          </ac:spMkLst>
        </pc:spChg>
        <pc:spChg chg="mod">
          <ac:chgData name="Arvind Singh Rawat" userId="699f8604-5b78-44b3-b451-9df509642faf" providerId="ADAL" clId="{C1D16FD1-B7B8-4E9F-8790-1889B098B775}" dt="2024-05-05T18:45:11.367" v="499"/>
          <ac:spMkLst>
            <pc:docMk/>
            <pc:sldMk cId="3998428981" sldId="273"/>
            <ac:spMk id="24" creationId="{1779DC17-183E-6624-3E80-373424874227}"/>
          </ac:spMkLst>
        </pc:spChg>
        <pc:spChg chg="mod">
          <ac:chgData name="Arvind Singh Rawat" userId="699f8604-5b78-44b3-b451-9df509642faf" providerId="ADAL" clId="{C1D16FD1-B7B8-4E9F-8790-1889B098B775}" dt="2024-05-05T18:45:11.367" v="499"/>
          <ac:spMkLst>
            <pc:docMk/>
            <pc:sldMk cId="3998428981" sldId="273"/>
            <ac:spMk id="25" creationId="{7E4E4028-07DC-7201-0FD7-16A8A94D6DAB}"/>
          </ac:spMkLst>
        </pc:spChg>
        <pc:spChg chg="add mod">
          <ac:chgData name="Arvind Singh Rawat" userId="699f8604-5b78-44b3-b451-9df509642faf" providerId="ADAL" clId="{C1D16FD1-B7B8-4E9F-8790-1889B098B775}" dt="2024-05-05T18:45:11.367" v="499"/>
          <ac:spMkLst>
            <pc:docMk/>
            <pc:sldMk cId="3998428981" sldId="273"/>
            <ac:spMk id="26" creationId="{EE5739ED-91C1-CD15-61B3-59C327BCD4E2}"/>
          </ac:spMkLst>
        </pc:spChg>
        <pc:spChg chg="add mod">
          <ac:chgData name="Arvind Singh Rawat" userId="699f8604-5b78-44b3-b451-9df509642faf" providerId="ADAL" clId="{C1D16FD1-B7B8-4E9F-8790-1889B098B775}" dt="2024-05-05T18:45:11.367" v="499"/>
          <ac:spMkLst>
            <pc:docMk/>
            <pc:sldMk cId="3998428981" sldId="273"/>
            <ac:spMk id="27" creationId="{AE9D721C-6F1E-ADE9-5ECC-2B8ACF1A020F}"/>
          </ac:spMkLst>
        </pc:spChg>
        <pc:spChg chg="add mod">
          <ac:chgData name="Arvind Singh Rawat" userId="699f8604-5b78-44b3-b451-9df509642faf" providerId="ADAL" clId="{C1D16FD1-B7B8-4E9F-8790-1889B098B775}" dt="2024-05-05T18:45:11.367" v="499"/>
          <ac:spMkLst>
            <pc:docMk/>
            <pc:sldMk cId="3998428981" sldId="273"/>
            <ac:spMk id="28" creationId="{918B9735-6C7D-B03E-CDE7-AEA553735CD4}"/>
          </ac:spMkLst>
        </pc:spChg>
        <pc:spChg chg="add mod">
          <ac:chgData name="Arvind Singh Rawat" userId="699f8604-5b78-44b3-b451-9df509642faf" providerId="ADAL" clId="{C1D16FD1-B7B8-4E9F-8790-1889B098B775}" dt="2024-05-05T18:45:11.367" v="499"/>
          <ac:spMkLst>
            <pc:docMk/>
            <pc:sldMk cId="3998428981" sldId="273"/>
            <ac:spMk id="29" creationId="{E01086E3-4D9E-8F09-6324-5DBCE3B3135C}"/>
          </ac:spMkLst>
        </pc:spChg>
        <pc:spChg chg="add mod">
          <ac:chgData name="Arvind Singh Rawat" userId="699f8604-5b78-44b3-b451-9df509642faf" providerId="ADAL" clId="{C1D16FD1-B7B8-4E9F-8790-1889B098B775}" dt="2024-05-05T18:45:11.367" v="499"/>
          <ac:spMkLst>
            <pc:docMk/>
            <pc:sldMk cId="3998428981" sldId="273"/>
            <ac:spMk id="30" creationId="{64B2D548-CA7E-2E85-52E0-ED8E5E185351}"/>
          </ac:spMkLst>
        </pc:spChg>
        <pc:spChg chg="add mod">
          <ac:chgData name="Arvind Singh Rawat" userId="699f8604-5b78-44b3-b451-9df509642faf" providerId="ADAL" clId="{C1D16FD1-B7B8-4E9F-8790-1889B098B775}" dt="2024-05-05T18:45:11.367" v="499"/>
          <ac:spMkLst>
            <pc:docMk/>
            <pc:sldMk cId="3998428981" sldId="273"/>
            <ac:spMk id="31" creationId="{8EE294A2-E643-36D4-E21A-DBF6542386C4}"/>
          </ac:spMkLst>
        </pc:spChg>
        <pc:spChg chg="add mod">
          <ac:chgData name="Arvind Singh Rawat" userId="699f8604-5b78-44b3-b451-9df509642faf" providerId="ADAL" clId="{C1D16FD1-B7B8-4E9F-8790-1889B098B775}" dt="2024-05-05T18:45:11.367" v="499"/>
          <ac:spMkLst>
            <pc:docMk/>
            <pc:sldMk cId="3998428981" sldId="273"/>
            <ac:spMk id="32" creationId="{8B2DEDE0-E958-8366-86FD-0815AAB24BE4}"/>
          </ac:spMkLst>
        </pc:spChg>
        <pc:spChg chg="add mod">
          <ac:chgData name="Arvind Singh Rawat" userId="699f8604-5b78-44b3-b451-9df509642faf" providerId="ADAL" clId="{C1D16FD1-B7B8-4E9F-8790-1889B098B775}" dt="2024-05-05T18:45:27.149" v="500"/>
          <ac:spMkLst>
            <pc:docMk/>
            <pc:sldMk cId="3998428981" sldId="273"/>
            <ac:spMk id="33" creationId="{BEF94F70-5A11-461E-2DF2-24FFADFB8A79}"/>
          </ac:spMkLst>
        </pc:spChg>
        <pc:spChg chg="add mod">
          <ac:chgData name="Arvind Singh Rawat" userId="699f8604-5b78-44b3-b451-9df509642faf" providerId="ADAL" clId="{C1D16FD1-B7B8-4E9F-8790-1889B098B775}" dt="2024-05-05T18:45:27.149" v="500"/>
          <ac:spMkLst>
            <pc:docMk/>
            <pc:sldMk cId="3998428981" sldId="273"/>
            <ac:spMk id="34" creationId="{DE374886-9879-4E48-CC55-2BE7D1D85F46}"/>
          </ac:spMkLst>
        </pc:spChg>
        <pc:spChg chg="mod">
          <ac:chgData name="Arvind Singh Rawat" userId="699f8604-5b78-44b3-b451-9df509642faf" providerId="ADAL" clId="{C1D16FD1-B7B8-4E9F-8790-1889B098B775}" dt="2024-05-05T18:45:27.149" v="500"/>
          <ac:spMkLst>
            <pc:docMk/>
            <pc:sldMk cId="3998428981" sldId="273"/>
            <ac:spMk id="36" creationId="{4A0D8987-0011-9D77-1416-F455100DEBE8}"/>
          </ac:spMkLst>
        </pc:spChg>
        <pc:spChg chg="mod">
          <ac:chgData name="Arvind Singh Rawat" userId="699f8604-5b78-44b3-b451-9df509642faf" providerId="ADAL" clId="{C1D16FD1-B7B8-4E9F-8790-1889B098B775}" dt="2024-05-05T18:45:27.149" v="500"/>
          <ac:spMkLst>
            <pc:docMk/>
            <pc:sldMk cId="3998428981" sldId="273"/>
            <ac:spMk id="37" creationId="{0BAE205E-250F-E860-900F-9DB4ABA23CA4}"/>
          </ac:spMkLst>
        </pc:spChg>
        <pc:spChg chg="mod">
          <ac:chgData name="Arvind Singh Rawat" userId="699f8604-5b78-44b3-b451-9df509642faf" providerId="ADAL" clId="{C1D16FD1-B7B8-4E9F-8790-1889B098B775}" dt="2024-05-05T18:45:27.149" v="500"/>
          <ac:spMkLst>
            <pc:docMk/>
            <pc:sldMk cId="3998428981" sldId="273"/>
            <ac:spMk id="38" creationId="{C11F8081-172D-6FFB-D473-08B344BD976C}"/>
          </ac:spMkLst>
        </pc:spChg>
        <pc:spChg chg="mod">
          <ac:chgData name="Arvind Singh Rawat" userId="699f8604-5b78-44b3-b451-9df509642faf" providerId="ADAL" clId="{C1D16FD1-B7B8-4E9F-8790-1889B098B775}" dt="2024-05-05T18:45:27.149" v="500"/>
          <ac:spMkLst>
            <pc:docMk/>
            <pc:sldMk cId="3998428981" sldId="273"/>
            <ac:spMk id="39" creationId="{8645D857-5A9E-59A9-5F4B-5BBF145411FC}"/>
          </ac:spMkLst>
        </pc:spChg>
        <pc:spChg chg="mod">
          <ac:chgData name="Arvind Singh Rawat" userId="699f8604-5b78-44b3-b451-9df509642faf" providerId="ADAL" clId="{C1D16FD1-B7B8-4E9F-8790-1889B098B775}" dt="2024-05-05T18:45:27.149" v="500"/>
          <ac:spMkLst>
            <pc:docMk/>
            <pc:sldMk cId="3998428981" sldId="273"/>
            <ac:spMk id="40" creationId="{5AE87305-C1E9-8148-853F-5C22C25CE0A3}"/>
          </ac:spMkLst>
        </pc:spChg>
        <pc:spChg chg="mod">
          <ac:chgData name="Arvind Singh Rawat" userId="699f8604-5b78-44b3-b451-9df509642faf" providerId="ADAL" clId="{C1D16FD1-B7B8-4E9F-8790-1889B098B775}" dt="2024-05-05T18:45:27.149" v="500"/>
          <ac:spMkLst>
            <pc:docMk/>
            <pc:sldMk cId="3998428981" sldId="273"/>
            <ac:spMk id="41" creationId="{38EB9517-7B2F-55B9-293B-7D8E02CE8E4F}"/>
          </ac:spMkLst>
        </pc:spChg>
        <pc:spChg chg="mod">
          <ac:chgData name="Arvind Singh Rawat" userId="699f8604-5b78-44b3-b451-9df509642faf" providerId="ADAL" clId="{C1D16FD1-B7B8-4E9F-8790-1889B098B775}" dt="2024-05-05T18:45:27.149" v="500"/>
          <ac:spMkLst>
            <pc:docMk/>
            <pc:sldMk cId="3998428981" sldId="273"/>
            <ac:spMk id="42" creationId="{38460246-4617-AC66-12F8-9E49D77335FB}"/>
          </ac:spMkLst>
        </pc:spChg>
        <pc:spChg chg="mod">
          <ac:chgData name="Arvind Singh Rawat" userId="699f8604-5b78-44b3-b451-9df509642faf" providerId="ADAL" clId="{C1D16FD1-B7B8-4E9F-8790-1889B098B775}" dt="2024-05-05T18:45:27.149" v="500"/>
          <ac:spMkLst>
            <pc:docMk/>
            <pc:sldMk cId="3998428981" sldId="273"/>
            <ac:spMk id="43" creationId="{70E0E303-7B9C-D57F-8C5F-E6FBF90E41AC}"/>
          </ac:spMkLst>
        </pc:spChg>
        <pc:spChg chg="mod">
          <ac:chgData name="Arvind Singh Rawat" userId="699f8604-5b78-44b3-b451-9df509642faf" providerId="ADAL" clId="{C1D16FD1-B7B8-4E9F-8790-1889B098B775}" dt="2024-05-05T18:45:27.149" v="500"/>
          <ac:spMkLst>
            <pc:docMk/>
            <pc:sldMk cId="3998428981" sldId="273"/>
            <ac:spMk id="44" creationId="{2F9262B4-986A-49B7-9273-7DBFB9E1A8D0}"/>
          </ac:spMkLst>
        </pc:spChg>
        <pc:spChg chg="mod">
          <ac:chgData name="Arvind Singh Rawat" userId="699f8604-5b78-44b3-b451-9df509642faf" providerId="ADAL" clId="{C1D16FD1-B7B8-4E9F-8790-1889B098B775}" dt="2024-05-05T18:45:27.149" v="500"/>
          <ac:spMkLst>
            <pc:docMk/>
            <pc:sldMk cId="3998428981" sldId="273"/>
            <ac:spMk id="46" creationId="{DD8172BB-0285-C8B9-FC68-91E38904425C}"/>
          </ac:spMkLst>
        </pc:spChg>
        <pc:spChg chg="mod">
          <ac:chgData name="Arvind Singh Rawat" userId="699f8604-5b78-44b3-b451-9df509642faf" providerId="ADAL" clId="{C1D16FD1-B7B8-4E9F-8790-1889B098B775}" dt="2024-05-05T18:45:27.149" v="500"/>
          <ac:spMkLst>
            <pc:docMk/>
            <pc:sldMk cId="3998428981" sldId="273"/>
            <ac:spMk id="47" creationId="{12179699-461C-546C-3899-C6590899444E}"/>
          </ac:spMkLst>
        </pc:spChg>
        <pc:spChg chg="mod">
          <ac:chgData name="Arvind Singh Rawat" userId="699f8604-5b78-44b3-b451-9df509642faf" providerId="ADAL" clId="{C1D16FD1-B7B8-4E9F-8790-1889B098B775}" dt="2024-05-05T18:45:27.149" v="500"/>
          <ac:spMkLst>
            <pc:docMk/>
            <pc:sldMk cId="3998428981" sldId="273"/>
            <ac:spMk id="48" creationId="{AF20F635-6D67-8FD0-619B-F1081F9636F6}"/>
          </ac:spMkLst>
        </pc:spChg>
        <pc:spChg chg="mod">
          <ac:chgData name="Arvind Singh Rawat" userId="699f8604-5b78-44b3-b451-9df509642faf" providerId="ADAL" clId="{C1D16FD1-B7B8-4E9F-8790-1889B098B775}" dt="2024-05-05T18:45:27.149" v="500"/>
          <ac:spMkLst>
            <pc:docMk/>
            <pc:sldMk cId="3998428981" sldId="273"/>
            <ac:spMk id="49" creationId="{A6BE5CA6-0930-EBB3-9FD0-2A0C45CA6C59}"/>
          </ac:spMkLst>
        </pc:spChg>
        <pc:spChg chg="mod">
          <ac:chgData name="Arvind Singh Rawat" userId="699f8604-5b78-44b3-b451-9df509642faf" providerId="ADAL" clId="{C1D16FD1-B7B8-4E9F-8790-1889B098B775}" dt="2024-05-05T18:45:27.149" v="500"/>
          <ac:spMkLst>
            <pc:docMk/>
            <pc:sldMk cId="3998428981" sldId="273"/>
            <ac:spMk id="50" creationId="{2E756C3B-E5A1-02A6-5A9B-6F4C3752673A}"/>
          </ac:spMkLst>
        </pc:spChg>
        <pc:spChg chg="mod">
          <ac:chgData name="Arvind Singh Rawat" userId="699f8604-5b78-44b3-b451-9df509642faf" providerId="ADAL" clId="{C1D16FD1-B7B8-4E9F-8790-1889B098B775}" dt="2024-05-05T18:45:27.149" v="500"/>
          <ac:spMkLst>
            <pc:docMk/>
            <pc:sldMk cId="3998428981" sldId="273"/>
            <ac:spMk id="51" creationId="{2BB5092C-3294-45F2-5192-BAA730FBB7BF}"/>
          </ac:spMkLst>
        </pc:spChg>
        <pc:spChg chg="mod">
          <ac:chgData name="Arvind Singh Rawat" userId="699f8604-5b78-44b3-b451-9df509642faf" providerId="ADAL" clId="{C1D16FD1-B7B8-4E9F-8790-1889B098B775}" dt="2024-05-05T18:45:27.149" v="500"/>
          <ac:spMkLst>
            <pc:docMk/>
            <pc:sldMk cId="3998428981" sldId="273"/>
            <ac:spMk id="52" creationId="{6A3DC53E-FF18-CC33-4CC8-E80C76E58FBA}"/>
          </ac:spMkLst>
        </pc:spChg>
        <pc:spChg chg="mod">
          <ac:chgData name="Arvind Singh Rawat" userId="699f8604-5b78-44b3-b451-9df509642faf" providerId="ADAL" clId="{C1D16FD1-B7B8-4E9F-8790-1889B098B775}" dt="2024-05-05T18:45:27.149" v="500"/>
          <ac:spMkLst>
            <pc:docMk/>
            <pc:sldMk cId="3998428981" sldId="273"/>
            <ac:spMk id="53" creationId="{A0148A38-5DE3-A6C5-FEDD-52D0F643F31A}"/>
          </ac:spMkLst>
        </pc:spChg>
        <pc:spChg chg="mod">
          <ac:chgData name="Arvind Singh Rawat" userId="699f8604-5b78-44b3-b451-9df509642faf" providerId="ADAL" clId="{C1D16FD1-B7B8-4E9F-8790-1889B098B775}" dt="2024-05-05T18:45:27.149" v="500"/>
          <ac:spMkLst>
            <pc:docMk/>
            <pc:sldMk cId="3998428981" sldId="273"/>
            <ac:spMk id="54" creationId="{280A9D82-A9E6-829A-BD6B-0EA7DF4DA420}"/>
          </ac:spMkLst>
        </pc:spChg>
        <pc:spChg chg="add mod">
          <ac:chgData name="Arvind Singh Rawat" userId="699f8604-5b78-44b3-b451-9df509642faf" providerId="ADAL" clId="{C1D16FD1-B7B8-4E9F-8790-1889B098B775}" dt="2024-05-05T18:45:27.149" v="500"/>
          <ac:spMkLst>
            <pc:docMk/>
            <pc:sldMk cId="3998428981" sldId="273"/>
            <ac:spMk id="55" creationId="{4411F97B-F050-DAEF-16D1-B8881E61EDEC}"/>
          </ac:spMkLst>
        </pc:spChg>
        <pc:spChg chg="add mod">
          <ac:chgData name="Arvind Singh Rawat" userId="699f8604-5b78-44b3-b451-9df509642faf" providerId="ADAL" clId="{C1D16FD1-B7B8-4E9F-8790-1889B098B775}" dt="2024-05-05T18:45:27.149" v="500"/>
          <ac:spMkLst>
            <pc:docMk/>
            <pc:sldMk cId="3998428981" sldId="273"/>
            <ac:spMk id="56" creationId="{E817ABAD-20CE-EF0D-CBAB-193A51270E0A}"/>
          </ac:spMkLst>
        </pc:spChg>
        <pc:spChg chg="add mod">
          <ac:chgData name="Arvind Singh Rawat" userId="699f8604-5b78-44b3-b451-9df509642faf" providerId="ADAL" clId="{C1D16FD1-B7B8-4E9F-8790-1889B098B775}" dt="2024-05-05T18:45:27.149" v="500"/>
          <ac:spMkLst>
            <pc:docMk/>
            <pc:sldMk cId="3998428981" sldId="273"/>
            <ac:spMk id="57" creationId="{045112DD-1B81-280D-931B-8BC9BEA205E2}"/>
          </ac:spMkLst>
        </pc:spChg>
        <pc:spChg chg="add mod">
          <ac:chgData name="Arvind Singh Rawat" userId="699f8604-5b78-44b3-b451-9df509642faf" providerId="ADAL" clId="{C1D16FD1-B7B8-4E9F-8790-1889B098B775}" dt="2024-05-05T18:45:27.149" v="500"/>
          <ac:spMkLst>
            <pc:docMk/>
            <pc:sldMk cId="3998428981" sldId="273"/>
            <ac:spMk id="58" creationId="{2C2A67AF-B09B-78D1-CDF5-E784CB94F318}"/>
          </ac:spMkLst>
        </pc:spChg>
        <pc:spChg chg="add mod">
          <ac:chgData name="Arvind Singh Rawat" userId="699f8604-5b78-44b3-b451-9df509642faf" providerId="ADAL" clId="{C1D16FD1-B7B8-4E9F-8790-1889B098B775}" dt="2024-05-05T18:45:27.149" v="500"/>
          <ac:spMkLst>
            <pc:docMk/>
            <pc:sldMk cId="3998428981" sldId="273"/>
            <ac:spMk id="59" creationId="{43E09E97-110B-574D-6184-22094743390F}"/>
          </ac:spMkLst>
        </pc:spChg>
        <pc:spChg chg="add mod">
          <ac:chgData name="Arvind Singh Rawat" userId="699f8604-5b78-44b3-b451-9df509642faf" providerId="ADAL" clId="{C1D16FD1-B7B8-4E9F-8790-1889B098B775}" dt="2024-05-05T18:45:27.149" v="500"/>
          <ac:spMkLst>
            <pc:docMk/>
            <pc:sldMk cId="3998428981" sldId="273"/>
            <ac:spMk id="60" creationId="{60191FCD-FC00-5D7D-AEDA-FD12212165EE}"/>
          </ac:spMkLst>
        </pc:spChg>
        <pc:spChg chg="add mod">
          <ac:chgData name="Arvind Singh Rawat" userId="699f8604-5b78-44b3-b451-9df509642faf" providerId="ADAL" clId="{C1D16FD1-B7B8-4E9F-8790-1889B098B775}" dt="2024-05-05T18:45:27.149" v="500"/>
          <ac:spMkLst>
            <pc:docMk/>
            <pc:sldMk cId="3998428981" sldId="273"/>
            <ac:spMk id="61" creationId="{39EBCA66-7D10-2CEB-6166-51CA41396EB5}"/>
          </ac:spMkLst>
        </pc:spChg>
        <pc:spChg chg="add mod">
          <ac:chgData name="Arvind Singh Rawat" userId="699f8604-5b78-44b3-b451-9df509642faf" providerId="ADAL" clId="{C1D16FD1-B7B8-4E9F-8790-1889B098B775}" dt="2024-05-05T18:47:17.331" v="522" actId="14100"/>
          <ac:spMkLst>
            <pc:docMk/>
            <pc:sldMk cId="3998428981" sldId="273"/>
            <ac:spMk id="62" creationId="{FB2EAA36-9D07-E8E2-E4FE-1A41A2520F59}"/>
          </ac:spMkLst>
        </pc:spChg>
        <pc:spChg chg="add mod">
          <ac:chgData name="Arvind Singh Rawat" userId="699f8604-5b78-44b3-b451-9df509642faf" providerId="ADAL" clId="{C1D16FD1-B7B8-4E9F-8790-1889B098B775}" dt="2024-05-05T18:46:44.746" v="501"/>
          <ac:spMkLst>
            <pc:docMk/>
            <pc:sldMk cId="3998428981" sldId="273"/>
            <ac:spMk id="63" creationId="{98AE272D-6195-204A-0D6B-16CB41EEFD2D}"/>
          </ac:spMkLst>
        </pc:spChg>
        <pc:spChg chg="mod">
          <ac:chgData name="Arvind Singh Rawat" userId="699f8604-5b78-44b3-b451-9df509642faf" providerId="ADAL" clId="{C1D16FD1-B7B8-4E9F-8790-1889B098B775}" dt="2024-05-05T18:46:44.746" v="501"/>
          <ac:spMkLst>
            <pc:docMk/>
            <pc:sldMk cId="3998428981" sldId="273"/>
            <ac:spMk id="65" creationId="{4BA69ACC-8339-E1D7-19FE-4840566BA074}"/>
          </ac:spMkLst>
        </pc:spChg>
        <pc:spChg chg="mod">
          <ac:chgData name="Arvind Singh Rawat" userId="699f8604-5b78-44b3-b451-9df509642faf" providerId="ADAL" clId="{C1D16FD1-B7B8-4E9F-8790-1889B098B775}" dt="2024-05-05T18:46:44.746" v="501"/>
          <ac:spMkLst>
            <pc:docMk/>
            <pc:sldMk cId="3998428981" sldId="273"/>
            <ac:spMk id="66" creationId="{B10AF352-2DFA-765F-EFEE-AC12AA93BC8B}"/>
          </ac:spMkLst>
        </pc:spChg>
        <pc:spChg chg="mod">
          <ac:chgData name="Arvind Singh Rawat" userId="699f8604-5b78-44b3-b451-9df509642faf" providerId="ADAL" clId="{C1D16FD1-B7B8-4E9F-8790-1889B098B775}" dt="2024-05-05T18:46:44.746" v="501"/>
          <ac:spMkLst>
            <pc:docMk/>
            <pc:sldMk cId="3998428981" sldId="273"/>
            <ac:spMk id="67" creationId="{E5D2BE27-50DA-0339-674F-AA2AEEC74C97}"/>
          </ac:spMkLst>
        </pc:spChg>
        <pc:spChg chg="mod">
          <ac:chgData name="Arvind Singh Rawat" userId="699f8604-5b78-44b3-b451-9df509642faf" providerId="ADAL" clId="{C1D16FD1-B7B8-4E9F-8790-1889B098B775}" dt="2024-05-05T18:46:44.746" v="501"/>
          <ac:spMkLst>
            <pc:docMk/>
            <pc:sldMk cId="3998428981" sldId="273"/>
            <ac:spMk id="68" creationId="{FB09427E-D36E-D9EC-A8FC-7A053E80C600}"/>
          </ac:spMkLst>
        </pc:spChg>
        <pc:spChg chg="mod">
          <ac:chgData name="Arvind Singh Rawat" userId="699f8604-5b78-44b3-b451-9df509642faf" providerId="ADAL" clId="{C1D16FD1-B7B8-4E9F-8790-1889B098B775}" dt="2024-05-05T18:46:44.746" v="501"/>
          <ac:spMkLst>
            <pc:docMk/>
            <pc:sldMk cId="3998428981" sldId="273"/>
            <ac:spMk id="69" creationId="{BE227A3E-C2E3-03EB-E4BC-DA144979C3C6}"/>
          </ac:spMkLst>
        </pc:spChg>
        <pc:spChg chg="mod">
          <ac:chgData name="Arvind Singh Rawat" userId="699f8604-5b78-44b3-b451-9df509642faf" providerId="ADAL" clId="{C1D16FD1-B7B8-4E9F-8790-1889B098B775}" dt="2024-05-05T18:46:44.746" v="501"/>
          <ac:spMkLst>
            <pc:docMk/>
            <pc:sldMk cId="3998428981" sldId="273"/>
            <ac:spMk id="70" creationId="{3E390987-AA48-E6A3-07D6-01AE46BA5A42}"/>
          </ac:spMkLst>
        </pc:spChg>
        <pc:spChg chg="mod">
          <ac:chgData name="Arvind Singh Rawat" userId="699f8604-5b78-44b3-b451-9df509642faf" providerId="ADAL" clId="{C1D16FD1-B7B8-4E9F-8790-1889B098B775}" dt="2024-05-05T18:46:44.746" v="501"/>
          <ac:spMkLst>
            <pc:docMk/>
            <pc:sldMk cId="3998428981" sldId="273"/>
            <ac:spMk id="71" creationId="{7F96D7AC-1B98-87C4-6348-E7F9650267DA}"/>
          </ac:spMkLst>
        </pc:spChg>
        <pc:spChg chg="mod">
          <ac:chgData name="Arvind Singh Rawat" userId="699f8604-5b78-44b3-b451-9df509642faf" providerId="ADAL" clId="{C1D16FD1-B7B8-4E9F-8790-1889B098B775}" dt="2024-05-05T18:46:44.746" v="501"/>
          <ac:spMkLst>
            <pc:docMk/>
            <pc:sldMk cId="3998428981" sldId="273"/>
            <ac:spMk id="72" creationId="{C1175907-5F42-05B0-5448-A70F59B08B8A}"/>
          </ac:spMkLst>
        </pc:spChg>
        <pc:spChg chg="mod">
          <ac:chgData name="Arvind Singh Rawat" userId="699f8604-5b78-44b3-b451-9df509642faf" providerId="ADAL" clId="{C1D16FD1-B7B8-4E9F-8790-1889B098B775}" dt="2024-05-05T18:46:44.746" v="501"/>
          <ac:spMkLst>
            <pc:docMk/>
            <pc:sldMk cId="3998428981" sldId="273"/>
            <ac:spMk id="73" creationId="{679ABE43-9CD8-3EBC-E3F7-C70E1A733F28}"/>
          </ac:spMkLst>
        </pc:spChg>
        <pc:spChg chg="mod">
          <ac:chgData name="Arvind Singh Rawat" userId="699f8604-5b78-44b3-b451-9df509642faf" providerId="ADAL" clId="{C1D16FD1-B7B8-4E9F-8790-1889B098B775}" dt="2024-05-05T18:46:44.746" v="501"/>
          <ac:spMkLst>
            <pc:docMk/>
            <pc:sldMk cId="3998428981" sldId="273"/>
            <ac:spMk id="75" creationId="{A0E80733-E901-C430-E1E0-7E9A9AD16031}"/>
          </ac:spMkLst>
        </pc:spChg>
        <pc:spChg chg="mod">
          <ac:chgData name="Arvind Singh Rawat" userId="699f8604-5b78-44b3-b451-9df509642faf" providerId="ADAL" clId="{C1D16FD1-B7B8-4E9F-8790-1889B098B775}" dt="2024-05-05T18:46:44.746" v="501"/>
          <ac:spMkLst>
            <pc:docMk/>
            <pc:sldMk cId="3998428981" sldId="273"/>
            <ac:spMk id="76" creationId="{6A45CEC5-05C0-DA36-8361-7D6BDAD20CA4}"/>
          </ac:spMkLst>
        </pc:spChg>
        <pc:spChg chg="mod">
          <ac:chgData name="Arvind Singh Rawat" userId="699f8604-5b78-44b3-b451-9df509642faf" providerId="ADAL" clId="{C1D16FD1-B7B8-4E9F-8790-1889B098B775}" dt="2024-05-05T18:46:44.746" v="501"/>
          <ac:spMkLst>
            <pc:docMk/>
            <pc:sldMk cId="3998428981" sldId="273"/>
            <ac:spMk id="77" creationId="{D8479777-AD86-A3D3-027E-B64C1C41AAC7}"/>
          </ac:spMkLst>
        </pc:spChg>
        <pc:spChg chg="mod">
          <ac:chgData name="Arvind Singh Rawat" userId="699f8604-5b78-44b3-b451-9df509642faf" providerId="ADAL" clId="{C1D16FD1-B7B8-4E9F-8790-1889B098B775}" dt="2024-05-05T18:46:44.746" v="501"/>
          <ac:spMkLst>
            <pc:docMk/>
            <pc:sldMk cId="3998428981" sldId="273"/>
            <ac:spMk id="78" creationId="{C1B47A81-E462-5D9F-A7F7-154D439763B4}"/>
          </ac:spMkLst>
        </pc:spChg>
        <pc:spChg chg="mod">
          <ac:chgData name="Arvind Singh Rawat" userId="699f8604-5b78-44b3-b451-9df509642faf" providerId="ADAL" clId="{C1D16FD1-B7B8-4E9F-8790-1889B098B775}" dt="2024-05-05T18:46:44.746" v="501"/>
          <ac:spMkLst>
            <pc:docMk/>
            <pc:sldMk cId="3998428981" sldId="273"/>
            <ac:spMk id="79" creationId="{D82B6C45-F56E-4D9E-C0E1-FDFB8E81768C}"/>
          </ac:spMkLst>
        </pc:spChg>
        <pc:spChg chg="mod">
          <ac:chgData name="Arvind Singh Rawat" userId="699f8604-5b78-44b3-b451-9df509642faf" providerId="ADAL" clId="{C1D16FD1-B7B8-4E9F-8790-1889B098B775}" dt="2024-05-05T18:46:44.746" v="501"/>
          <ac:spMkLst>
            <pc:docMk/>
            <pc:sldMk cId="3998428981" sldId="273"/>
            <ac:spMk id="80" creationId="{4EC6E684-74EE-DE2C-FF92-974264092943}"/>
          </ac:spMkLst>
        </pc:spChg>
        <pc:spChg chg="mod">
          <ac:chgData name="Arvind Singh Rawat" userId="699f8604-5b78-44b3-b451-9df509642faf" providerId="ADAL" clId="{C1D16FD1-B7B8-4E9F-8790-1889B098B775}" dt="2024-05-05T18:46:44.746" v="501"/>
          <ac:spMkLst>
            <pc:docMk/>
            <pc:sldMk cId="3998428981" sldId="273"/>
            <ac:spMk id="81" creationId="{B7DFAD4B-AFC6-084D-9881-23A5CDDF7ACE}"/>
          </ac:spMkLst>
        </pc:spChg>
        <pc:spChg chg="mod">
          <ac:chgData name="Arvind Singh Rawat" userId="699f8604-5b78-44b3-b451-9df509642faf" providerId="ADAL" clId="{C1D16FD1-B7B8-4E9F-8790-1889B098B775}" dt="2024-05-05T18:46:44.746" v="501"/>
          <ac:spMkLst>
            <pc:docMk/>
            <pc:sldMk cId="3998428981" sldId="273"/>
            <ac:spMk id="82" creationId="{68AA5CA7-4197-97FC-82EC-079472193048}"/>
          </ac:spMkLst>
        </pc:spChg>
        <pc:spChg chg="mod">
          <ac:chgData name="Arvind Singh Rawat" userId="699f8604-5b78-44b3-b451-9df509642faf" providerId="ADAL" clId="{C1D16FD1-B7B8-4E9F-8790-1889B098B775}" dt="2024-05-05T18:46:44.746" v="501"/>
          <ac:spMkLst>
            <pc:docMk/>
            <pc:sldMk cId="3998428981" sldId="273"/>
            <ac:spMk id="83" creationId="{FC8DA515-CC6F-D2BF-693D-67D206D83E54}"/>
          </ac:spMkLst>
        </pc:spChg>
        <pc:spChg chg="add mod">
          <ac:chgData name="Arvind Singh Rawat" userId="699f8604-5b78-44b3-b451-9df509642faf" providerId="ADAL" clId="{C1D16FD1-B7B8-4E9F-8790-1889B098B775}" dt="2024-05-05T18:46:44.746" v="501"/>
          <ac:spMkLst>
            <pc:docMk/>
            <pc:sldMk cId="3998428981" sldId="273"/>
            <ac:spMk id="84" creationId="{E65C7B28-1A6B-CD03-6296-C363BFCE9297}"/>
          </ac:spMkLst>
        </pc:spChg>
        <pc:spChg chg="add mod">
          <ac:chgData name="Arvind Singh Rawat" userId="699f8604-5b78-44b3-b451-9df509642faf" providerId="ADAL" clId="{C1D16FD1-B7B8-4E9F-8790-1889B098B775}" dt="2024-05-05T18:46:44.746" v="501"/>
          <ac:spMkLst>
            <pc:docMk/>
            <pc:sldMk cId="3998428981" sldId="273"/>
            <ac:spMk id="85" creationId="{FA98C701-DCC5-6C01-CCCF-293EF0C64239}"/>
          </ac:spMkLst>
        </pc:spChg>
        <pc:spChg chg="add mod">
          <ac:chgData name="Arvind Singh Rawat" userId="699f8604-5b78-44b3-b451-9df509642faf" providerId="ADAL" clId="{C1D16FD1-B7B8-4E9F-8790-1889B098B775}" dt="2024-05-05T18:46:44.746" v="501"/>
          <ac:spMkLst>
            <pc:docMk/>
            <pc:sldMk cId="3998428981" sldId="273"/>
            <ac:spMk id="86" creationId="{014BCCCF-2BAE-88E4-E2D0-D18A597798C9}"/>
          </ac:spMkLst>
        </pc:spChg>
        <pc:spChg chg="add mod">
          <ac:chgData name="Arvind Singh Rawat" userId="699f8604-5b78-44b3-b451-9df509642faf" providerId="ADAL" clId="{C1D16FD1-B7B8-4E9F-8790-1889B098B775}" dt="2024-05-05T18:46:44.746" v="501"/>
          <ac:spMkLst>
            <pc:docMk/>
            <pc:sldMk cId="3998428981" sldId="273"/>
            <ac:spMk id="87" creationId="{0207C295-BAD3-49BE-68E3-EB65561DE3C0}"/>
          </ac:spMkLst>
        </pc:spChg>
        <pc:spChg chg="add mod">
          <ac:chgData name="Arvind Singh Rawat" userId="699f8604-5b78-44b3-b451-9df509642faf" providerId="ADAL" clId="{C1D16FD1-B7B8-4E9F-8790-1889B098B775}" dt="2024-05-05T18:46:44.746" v="501"/>
          <ac:spMkLst>
            <pc:docMk/>
            <pc:sldMk cId="3998428981" sldId="273"/>
            <ac:spMk id="88" creationId="{566EB631-8EA6-41D1-544D-CE5B78B31164}"/>
          </ac:spMkLst>
        </pc:spChg>
        <pc:spChg chg="add mod">
          <ac:chgData name="Arvind Singh Rawat" userId="699f8604-5b78-44b3-b451-9df509642faf" providerId="ADAL" clId="{C1D16FD1-B7B8-4E9F-8790-1889B098B775}" dt="2024-05-05T18:46:44.746" v="501"/>
          <ac:spMkLst>
            <pc:docMk/>
            <pc:sldMk cId="3998428981" sldId="273"/>
            <ac:spMk id="89" creationId="{0EFD3588-FBE0-1599-E20D-2B253CCB781D}"/>
          </ac:spMkLst>
        </pc:spChg>
        <pc:spChg chg="add mod">
          <ac:chgData name="Arvind Singh Rawat" userId="699f8604-5b78-44b3-b451-9df509642faf" providerId="ADAL" clId="{C1D16FD1-B7B8-4E9F-8790-1889B098B775}" dt="2024-05-05T18:46:44.746" v="501"/>
          <ac:spMkLst>
            <pc:docMk/>
            <pc:sldMk cId="3998428981" sldId="273"/>
            <ac:spMk id="90" creationId="{C87235FC-7F0C-81EF-F194-8CB21BD8FF2D}"/>
          </ac:spMkLst>
        </pc:spChg>
        <pc:spChg chg="mod">
          <ac:chgData name="Arvind Singh Rawat" userId="699f8604-5b78-44b3-b451-9df509642faf" providerId="ADAL" clId="{C1D16FD1-B7B8-4E9F-8790-1889B098B775}" dt="2024-05-06T18:11:15.226" v="7224" actId="1076"/>
          <ac:spMkLst>
            <pc:docMk/>
            <pc:sldMk cId="3998428981" sldId="273"/>
            <ac:spMk id="92" creationId="{E869100E-82DC-E0A0-A502-27735FF81111}"/>
          </ac:spMkLst>
        </pc:spChg>
        <pc:spChg chg="mod">
          <ac:chgData name="Arvind Singh Rawat" userId="699f8604-5b78-44b3-b451-9df509642faf" providerId="ADAL" clId="{C1D16FD1-B7B8-4E9F-8790-1889B098B775}" dt="2024-05-06T18:11:15.226" v="7224" actId="1076"/>
          <ac:spMkLst>
            <pc:docMk/>
            <pc:sldMk cId="3998428981" sldId="273"/>
            <ac:spMk id="93" creationId="{0A3A15FB-BA42-9DA5-131E-2FD9F91A1752}"/>
          </ac:spMkLst>
        </pc:spChg>
        <pc:spChg chg="mod">
          <ac:chgData name="Arvind Singh Rawat" userId="699f8604-5b78-44b3-b451-9df509642faf" providerId="ADAL" clId="{C1D16FD1-B7B8-4E9F-8790-1889B098B775}" dt="2024-05-06T18:11:15.226" v="7224" actId="1076"/>
          <ac:spMkLst>
            <pc:docMk/>
            <pc:sldMk cId="3998428981" sldId="273"/>
            <ac:spMk id="94" creationId="{8734C8D8-E8AC-5B84-B586-8F6D1BBEB738}"/>
          </ac:spMkLst>
        </pc:spChg>
        <pc:spChg chg="mod">
          <ac:chgData name="Arvind Singh Rawat" userId="699f8604-5b78-44b3-b451-9df509642faf" providerId="ADAL" clId="{C1D16FD1-B7B8-4E9F-8790-1889B098B775}" dt="2024-05-06T18:11:15.226" v="7224" actId="1076"/>
          <ac:spMkLst>
            <pc:docMk/>
            <pc:sldMk cId="3998428981" sldId="273"/>
            <ac:spMk id="95" creationId="{9912B3A2-7B53-10DA-411D-8C203328793A}"/>
          </ac:spMkLst>
        </pc:spChg>
        <pc:spChg chg="mod">
          <ac:chgData name="Arvind Singh Rawat" userId="699f8604-5b78-44b3-b451-9df509642faf" providerId="ADAL" clId="{C1D16FD1-B7B8-4E9F-8790-1889B098B775}" dt="2024-05-06T18:11:15.226" v="7224" actId="1076"/>
          <ac:spMkLst>
            <pc:docMk/>
            <pc:sldMk cId="3998428981" sldId="273"/>
            <ac:spMk id="96" creationId="{DDE5FB05-21E6-7536-D978-7F2CE530288E}"/>
          </ac:spMkLst>
        </pc:spChg>
        <pc:spChg chg="mod">
          <ac:chgData name="Arvind Singh Rawat" userId="699f8604-5b78-44b3-b451-9df509642faf" providerId="ADAL" clId="{C1D16FD1-B7B8-4E9F-8790-1889B098B775}" dt="2024-05-06T18:11:15.226" v="7224" actId="1076"/>
          <ac:spMkLst>
            <pc:docMk/>
            <pc:sldMk cId="3998428981" sldId="273"/>
            <ac:spMk id="97" creationId="{687B473E-6EC7-A860-30E6-B62A97BC3E57}"/>
          </ac:spMkLst>
        </pc:spChg>
        <pc:spChg chg="mod">
          <ac:chgData name="Arvind Singh Rawat" userId="699f8604-5b78-44b3-b451-9df509642faf" providerId="ADAL" clId="{C1D16FD1-B7B8-4E9F-8790-1889B098B775}" dt="2024-05-06T18:11:15.226" v="7224" actId="1076"/>
          <ac:spMkLst>
            <pc:docMk/>
            <pc:sldMk cId="3998428981" sldId="273"/>
            <ac:spMk id="98" creationId="{C42C5D74-5001-28B7-64CA-F61C617646F9}"/>
          </ac:spMkLst>
        </pc:spChg>
        <pc:spChg chg="mod">
          <ac:chgData name="Arvind Singh Rawat" userId="699f8604-5b78-44b3-b451-9df509642faf" providerId="ADAL" clId="{C1D16FD1-B7B8-4E9F-8790-1889B098B775}" dt="2024-05-06T18:11:15.226" v="7224" actId="1076"/>
          <ac:spMkLst>
            <pc:docMk/>
            <pc:sldMk cId="3998428981" sldId="273"/>
            <ac:spMk id="99" creationId="{E34EBD1C-C265-E695-DEBF-F1D27131F9F3}"/>
          </ac:spMkLst>
        </pc:spChg>
        <pc:spChg chg="mod">
          <ac:chgData name="Arvind Singh Rawat" userId="699f8604-5b78-44b3-b451-9df509642faf" providerId="ADAL" clId="{C1D16FD1-B7B8-4E9F-8790-1889B098B775}" dt="2024-05-06T18:11:15.226" v="7224" actId="1076"/>
          <ac:spMkLst>
            <pc:docMk/>
            <pc:sldMk cId="3998428981" sldId="273"/>
            <ac:spMk id="100" creationId="{22165B66-7583-074C-9440-3F178FC6F58A}"/>
          </ac:spMkLst>
        </pc:spChg>
        <pc:spChg chg="mod">
          <ac:chgData name="Arvind Singh Rawat" userId="699f8604-5b78-44b3-b451-9df509642faf" providerId="ADAL" clId="{C1D16FD1-B7B8-4E9F-8790-1889B098B775}" dt="2024-05-05T18:51:02.167" v="535"/>
          <ac:spMkLst>
            <pc:docMk/>
            <pc:sldMk cId="3998428981" sldId="273"/>
            <ac:spMk id="102" creationId="{4BCCCE8C-E42B-8E5D-CAB2-4F63A47CB48B}"/>
          </ac:spMkLst>
        </pc:spChg>
        <pc:spChg chg="mod">
          <ac:chgData name="Arvind Singh Rawat" userId="699f8604-5b78-44b3-b451-9df509642faf" providerId="ADAL" clId="{C1D16FD1-B7B8-4E9F-8790-1889B098B775}" dt="2024-05-06T10:24:56.942" v="3122" actId="207"/>
          <ac:spMkLst>
            <pc:docMk/>
            <pc:sldMk cId="3998428981" sldId="273"/>
            <ac:spMk id="103" creationId="{C25BB31A-5723-D78D-2990-436E2D770CDD}"/>
          </ac:spMkLst>
        </pc:spChg>
        <pc:spChg chg="mod">
          <ac:chgData name="Arvind Singh Rawat" userId="699f8604-5b78-44b3-b451-9df509642faf" providerId="ADAL" clId="{C1D16FD1-B7B8-4E9F-8790-1889B098B775}" dt="2024-05-05T18:51:02.167" v="535"/>
          <ac:spMkLst>
            <pc:docMk/>
            <pc:sldMk cId="3998428981" sldId="273"/>
            <ac:spMk id="104" creationId="{54EE3D4F-794F-8F60-F6B6-C9BC2E085AF6}"/>
          </ac:spMkLst>
        </pc:spChg>
        <pc:spChg chg="mod">
          <ac:chgData name="Arvind Singh Rawat" userId="699f8604-5b78-44b3-b451-9df509642faf" providerId="ADAL" clId="{C1D16FD1-B7B8-4E9F-8790-1889B098B775}" dt="2024-05-05T18:51:02.167" v="535"/>
          <ac:spMkLst>
            <pc:docMk/>
            <pc:sldMk cId="3998428981" sldId="273"/>
            <ac:spMk id="105" creationId="{E5762D24-B835-3953-56B4-306F70BA9F8D}"/>
          </ac:spMkLst>
        </pc:spChg>
        <pc:spChg chg="mod">
          <ac:chgData name="Arvind Singh Rawat" userId="699f8604-5b78-44b3-b451-9df509642faf" providerId="ADAL" clId="{C1D16FD1-B7B8-4E9F-8790-1889B098B775}" dt="2024-05-05T18:51:02.167" v="535"/>
          <ac:spMkLst>
            <pc:docMk/>
            <pc:sldMk cId="3998428981" sldId="273"/>
            <ac:spMk id="106" creationId="{2DB90343-B937-0094-824E-D2234653721A}"/>
          </ac:spMkLst>
        </pc:spChg>
        <pc:spChg chg="mod">
          <ac:chgData name="Arvind Singh Rawat" userId="699f8604-5b78-44b3-b451-9df509642faf" providerId="ADAL" clId="{C1D16FD1-B7B8-4E9F-8790-1889B098B775}" dt="2024-05-05T18:51:02.167" v="535"/>
          <ac:spMkLst>
            <pc:docMk/>
            <pc:sldMk cId="3998428981" sldId="273"/>
            <ac:spMk id="107" creationId="{EE103A73-3054-A470-C8A0-29E4AA8A7407}"/>
          </ac:spMkLst>
        </pc:spChg>
        <pc:spChg chg="mod">
          <ac:chgData name="Arvind Singh Rawat" userId="699f8604-5b78-44b3-b451-9df509642faf" providerId="ADAL" clId="{C1D16FD1-B7B8-4E9F-8790-1889B098B775}" dt="2024-05-05T18:51:02.167" v="535"/>
          <ac:spMkLst>
            <pc:docMk/>
            <pc:sldMk cId="3998428981" sldId="273"/>
            <ac:spMk id="108" creationId="{E44C0F81-6BA7-AFC7-9BA3-F619D0534229}"/>
          </ac:spMkLst>
        </pc:spChg>
        <pc:spChg chg="mod">
          <ac:chgData name="Arvind Singh Rawat" userId="699f8604-5b78-44b3-b451-9df509642faf" providerId="ADAL" clId="{C1D16FD1-B7B8-4E9F-8790-1889B098B775}" dt="2024-05-05T18:51:02.167" v="535"/>
          <ac:spMkLst>
            <pc:docMk/>
            <pc:sldMk cId="3998428981" sldId="273"/>
            <ac:spMk id="109" creationId="{691BC57B-07C2-9D38-B9D7-693D150863E3}"/>
          </ac:spMkLst>
        </pc:spChg>
        <pc:spChg chg="mod">
          <ac:chgData name="Arvind Singh Rawat" userId="699f8604-5b78-44b3-b451-9df509642faf" providerId="ADAL" clId="{C1D16FD1-B7B8-4E9F-8790-1889B098B775}" dt="2024-05-05T18:51:02.167" v="535"/>
          <ac:spMkLst>
            <pc:docMk/>
            <pc:sldMk cId="3998428981" sldId="273"/>
            <ac:spMk id="110" creationId="{B47F9DCC-25A7-1AF2-1C25-6B1712F32722}"/>
          </ac:spMkLst>
        </pc:spChg>
        <pc:spChg chg="add del mod">
          <ac:chgData name="Arvind Singh Rawat" userId="699f8604-5b78-44b3-b451-9df509642faf" providerId="ADAL" clId="{C1D16FD1-B7B8-4E9F-8790-1889B098B775}" dt="2024-05-05T19:25:57.180" v="720" actId="478"/>
          <ac:spMkLst>
            <pc:docMk/>
            <pc:sldMk cId="3998428981" sldId="273"/>
            <ac:spMk id="111" creationId="{30EB7120-C3A0-8E99-ED45-B62C1336F7BC}"/>
          </ac:spMkLst>
        </pc:spChg>
        <pc:spChg chg="add del mod">
          <ac:chgData name="Arvind Singh Rawat" userId="699f8604-5b78-44b3-b451-9df509642faf" providerId="ADAL" clId="{C1D16FD1-B7B8-4E9F-8790-1889B098B775}" dt="2024-05-05T19:25:57.180" v="720" actId="478"/>
          <ac:spMkLst>
            <pc:docMk/>
            <pc:sldMk cId="3998428981" sldId="273"/>
            <ac:spMk id="112" creationId="{8CAC8149-8B87-5E1C-F35C-5B6BD39F113A}"/>
          </ac:spMkLst>
        </pc:spChg>
        <pc:spChg chg="add del mod">
          <ac:chgData name="Arvind Singh Rawat" userId="699f8604-5b78-44b3-b451-9df509642faf" providerId="ADAL" clId="{C1D16FD1-B7B8-4E9F-8790-1889B098B775}" dt="2024-05-05T19:25:57.180" v="720" actId="478"/>
          <ac:spMkLst>
            <pc:docMk/>
            <pc:sldMk cId="3998428981" sldId="273"/>
            <ac:spMk id="113" creationId="{9EBF2602-67FC-7D5D-EE1B-7D51FCCA701A}"/>
          </ac:spMkLst>
        </pc:spChg>
        <pc:spChg chg="add del mod">
          <ac:chgData name="Arvind Singh Rawat" userId="699f8604-5b78-44b3-b451-9df509642faf" providerId="ADAL" clId="{C1D16FD1-B7B8-4E9F-8790-1889B098B775}" dt="2024-05-05T19:25:57.180" v="720" actId="478"/>
          <ac:spMkLst>
            <pc:docMk/>
            <pc:sldMk cId="3998428981" sldId="273"/>
            <ac:spMk id="114" creationId="{4D584C45-4453-245C-3C86-516376EC5D39}"/>
          </ac:spMkLst>
        </pc:spChg>
        <pc:spChg chg="add del mod">
          <ac:chgData name="Arvind Singh Rawat" userId="699f8604-5b78-44b3-b451-9df509642faf" providerId="ADAL" clId="{C1D16FD1-B7B8-4E9F-8790-1889B098B775}" dt="2024-05-05T19:25:57.180" v="720" actId="478"/>
          <ac:spMkLst>
            <pc:docMk/>
            <pc:sldMk cId="3998428981" sldId="273"/>
            <ac:spMk id="115" creationId="{68B29DD7-1261-82FE-4B7F-C06AF7857682}"/>
          </ac:spMkLst>
        </pc:spChg>
        <pc:spChg chg="add del mod">
          <ac:chgData name="Arvind Singh Rawat" userId="699f8604-5b78-44b3-b451-9df509642faf" providerId="ADAL" clId="{C1D16FD1-B7B8-4E9F-8790-1889B098B775}" dt="2024-05-05T19:25:57.180" v="720" actId="478"/>
          <ac:spMkLst>
            <pc:docMk/>
            <pc:sldMk cId="3998428981" sldId="273"/>
            <ac:spMk id="116" creationId="{1784227D-885E-2847-0ACE-5BFE275A72AA}"/>
          </ac:spMkLst>
        </pc:spChg>
        <pc:spChg chg="mod">
          <ac:chgData name="Arvind Singh Rawat" userId="699f8604-5b78-44b3-b451-9df509642faf" providerId="ADAL" clId="{C1D16FD1-B7B8-4E9F-8790-1889B098B775}" dt="2024-05-05T18:58:49.348" v="627"/>
          <ac:spMkLst>
            <pc:docMk/>
            <pc:sldMk cId="3998428981" sldId="273"/>
            <ac:spMk id="118" creationId="{FA6D2BDA-ECBB-0973-1F66-296A9263FC64}"/>
          </ac:spMkLst>
        </pc:spChg>
        <pc:spChg chg="mod">
          <ac:chgData name="Arvind Singh Rawat" userId="699f8604-5b78-44b3-b451-9df509642faf" providerId="ADAL" clId="{C1D16FD1-B7B8-4E9F-8790-1889B098B775}" dt="2024-05-05T18:58:49.348" v="627"/>
          <ac:spMkLst>
            <pc:docMk/>
            <pc:sldMk cId="3998428981" sldId="273"/>
            <ac:spMk id="119" creationId="{697203F1-FE4E-9104-086B-C3436C0B64DF}"/>
          </ac:spMkLst>
        </pc:spChg>
        <pc:spChg chg="mod">
          <ac:chgData name="Arvind Singh Rawat" userId="699f8604-5b78-44b3-b451-9df509642faf" providerId="ADAL" clId="{C1D16FD1-B7B8-4E9F-8790-1889B098B775}" dt="2024-05-05T18:58:49.348" v="627"/>
          <ac:spMkLst>
            <pc:docMk/>
            <pc:sldMk cId="3998428981" sldId="273"/>
            <ac:spMk id="120" creationId="{886C923F-F5BA-DB90-D53B-F9D7D95315F9}"/>
          </ac:spMkLst>
        </pc:spChg>
        <pc:spChg chg="mod">
          <ac:chgData name="Arvind Singh Rawat" userId="699f8604-5b78-44b3-b451-9df509642faf" providerId="ADAL" clId="{C1D16FD1-B7B8-4E9F-8790-1889B098B775}" dt="2024-05-05T18:58:49.348" v="627"/>
          <ac:spMkLst>
            <pc:docMk/>
            <pc:sldMk cId="3998428981" sldId="273"/>
            <ac:spMk id="121" creationId="{1FDC082D-613D-09D3-4636-573F8F63B567}"/>
          </ac:spMkLst>
        </pc:spChg>
        <pc:spChg chg="mod">
          <ac:chgData name="Arvind Singh Rawat" userId="699f8604-5b78-44b3-b451-9df509642faf" providerId="ADAL" clId="{C1D16FD1-B7B8-4E9F-8790-1889B098B775}" dt="2024-05-05T18:58:49.348" v="627"/>
          <ac:spMkLst>
            <pc:docMk/>
            <pc:sldMk cId="3998428981" sldId="273"/>
            <ac:spMk id="122" creationId="{22FC0774-B864-A938-78AB-4DD68C681D48}"/>
          </ac:spMkLst>
        </pc:spChg>
        <pc:spChg chg="mod">
          <ac:chgData name="Arvind Singh Rawat" userId="699f8604-5b78-44b3-b451-9df509642faf" providerId="ADAL" clId="{C1D16FD1-B7B8-4E9F-8790-1889B098B775}" dt="2024-05-05T18:58:49.348" v="627"/>
          <ac:spMkLst>
            <pc:docMk/>
            <pc:sldMk cId="3998428981" sldId="273"/>
            <ac:spMk id="123" creationId="{CA9D6025-10D8-9551-93CD-2F156AECA772}"/>
          </ac:spMkLst>
        </pc:spChg>
        <pc:spChg chg="mod">
          <ac:chgData name="Arvind Singh Rawat" userId="699f8604-5b78-44b3-b451-9df509642faf" providerId="ADAL" clId="{C1D16FD1-B7B8-4E9F-8790-1889B098B775}" dt="2024-05-05T18:58:49.348" v="627"/>
          <ac:spMkLst>
            <pc:docMk/>
            <pc:sldMk cId="3998428981" sldId="273"/>
            <ac:spMk id="124" creationId="{02C4E60B-BDE9-67CF-D185-5C2448D17603}"/>
          </ac:spMkLst>
        </pc:spChg>
        <pc:spChg chg="mod">
          <ac:chgData name="Arvind Singh Rawat" userId="699f8604-5b78-44b3-b451-9df509642faf" providerId="ADAL" clId="{C1D16FD1-B7B8-4E9F-8790-1889B098B775}" dt="2024-05-05T18:58:49.348" v="627"/>
          <ac:spMkLst>
            <pc:docMk/>
            <pc:sldMk cId="3998428981" sldId="273"/>
            <ac:spMk id="125" creationId="{FD974566-0074-75BF-B5DE-1F7E9F1EC3CA}"/>
          </ac:spMkLst>
        </pc:spChg>
        <pc:spChg chg="mod">
          <ac:chgData name="Arvind Singh Rawat" userId="699f8604-5b78-44b3-b451-9df509642faf" providerId="ADAL" clId="{C1D16FD1-B7B8-4E9F-8790-1889B098B775}" dt="2024-05-05T18:58:49.348" v="627"/>
          <ac:spMkLst>
            <pc:docMk/>
            <pc:sldMk cId="3998428981" sldId="273"/>
            <ac:spMk id="126" creationId="{6E607361-9B2C-AF35-DC9A-7857410FADC7}"/>
          </ac:spMkLst>
        </pc:spChg>
        <pc:spChg chg="mod">
          <ac:chgData name="Arvind Singh Rawat" userId="699f8604-5b78-44b3-b451-9df509642faf" providerId="ADAL" clId="{C1D16FD1-B7B8-4E9F-8790-1889B098B775}" dt="2024-05-05T18:59:25.004" v="634"/>
          <ac:spMkLst>
            <pc:docMk/>
            <pc:sldMk cId="3998428981" sldId="273"/>
            <ac:spMk id="128" creationId="{3604B195-9611-38FD-5DA6-FCD12AC2EAE1}"/>
          </ac:spMkLst>
        </pc:spChg>
        <pc:spChg chg="mod">
          <ac:chgData name="Arvind Singh Rawat" userId="699f8604-5b78-44b3-b451-9df509642faf" providerId="ADAL" clId="{C1D16FD1-B7B8-4E9F-8790-1889B098B775}" dt="2024-05-05T18:59:25.004" v="634"/>
          <ac:spMkLst>
            <pc:docMk/>
            <pc:sldMk cId="3998428981" sldId="273"/>
            <ac:spMk id="129" creationId="{C4E6C8DE-B568-009D-9C54-D5A023BCC39E}"/>
          </ac:spMkLst>
        </pc:spChg>
        <pc:spChg chg="mod">
          <ac:chgData name="Arvind Singh Rawat" userId="699f8604-5b78-44b3-b451-9df509642faf" providerId="ADAL" clId="{C1D16FD1-B7B8-4E9F-8790-1889B098B775}" dt="2024-05-05T18:59:25.004" v="634"/>
          <ac:spMkLst>
            <pc:docMk/>
            <pc:sldMk cId="3998428981" sldId="273"/>
            <ac:spMk id="130" creationId="{CE66B1D8-A56B-BF53-3BF9-9C43C08D8C08}"/>
          </ac:spMkLst>
        </pc:spChg>
        <pc:spChg chg="mod">
          <ac:chgData name="Arvind Singh Rawat" userId="699f8604-5b78-44b3-b451-9df509642faf" providerId="ADAL" clId="{C1D16FD1-B7B8-4E9F-8790-1889B098B775}" dt="2024-05-05T18:59:25.004" v="634"/>
          <ac:spMkLst>
            <pc:docMk/>
            <pc:sldMk cId="3998428981" sldId="273"/>
            <ac:spMk id="131" creationId="{CA369BBF-2C95-CBBB-58E7-A855AEC6DC74}"/>
          </ac:spMkLst>
        </pc:spChg>
        <pc:spChg chg="mod">
          <ac:chgData name="Arvind Singh Rawat" userId="699f8604-5b78-44b3-b451-9df509642faf" providerId="ADAL" clId="{C1D16FD1-B7B8-4E9F-8790-1889B098B775}" dt="2024-05-05T18:59:25.004" v="634"/>
          <ac:spMkLst>
            <pc:docMk/>
            <pc:sldMk cId="3998428981" sldId="273"/>
            <ac:spMk id="132" creationId="{F232B5EA-8066-4AF3-9AC3-C257C351D4A8}"/>
          </ac:spMkLst>
        </pc:spChg>
        <pc:spChg chg="mod">
          <ac:chgData name="Arvind Singh Rawat" userId="699f8604-5b78-44b3-b451-9df509642faf" providerId="ADAL" clId="{C1D16FD1-B7B8-4E9F-8790-1889B098B775}" dt="2024-05-05T18:59:25.004" v="634"/>
          <ac:spMkLst>
            <pc:docMk/>
            <pc:sldMk cId="3998428981" sldId="273"/>
            <ac:spMk id="133" creationId="{71D1C9A8-464D-E132-ADE8-8DE79366B364}"/>
          </ac:spMkLst>
        </pc:spChg>
        <pc:spChg chg="mod">
          <ac:chgData name="Arvind Singh Rawat" userId="699f8604-5b78-44b3-b451-9df509642faf" providerId="ADAL" clId="{C1D16FD1-B7B8-4E9F-8790-1889B098B775}" dt="2024-05-05T18:59:25.004" v="634"/>
          <ac:spMkLst>
            <pc:docMk/>
            <pc:sldMk cId="3998428981" sldId="273"/>
            <ac:spMk id="134" creationId="{32CA491D-FACD-15CD-A1BC-7711A0A3665E}"/>
          </ac:spMkLst>
        </pc:spChg>
        <pc:spChg chg="mod">
          <ac:chgData name="Arvind Singh Rawat" userId="699f8604-5b78-44b3-b451-9df509642faf" providerId="ADAL" clId="{C1D16FD1-B7B8-4E9F-8790-1889B098B775}" dt="2024-05-05T18:59:25.004" v="634"/>
          <ac:spMkLst>
            <pc:docMk/>
            <pc:sldMk cId="3998428981" sldId="273"/>
            <ac:spMk id="135" creationId="{31448F01-B89B-AD63-A99C-5E2E9DCAB5B2}"/>
          </ac:spMkLst>
        </pc:spChg>
        <pc:spChg chg="mod">
          <ac:chgData name="Arvind Singh Rawat" userId="699f8604-5b78-44b3-b451-9df509642faf" providerId="ADAL" clId="{C1D16FD1-B7B8-4E9F-8790-1889B098B775}" dt="2024-05-05T18:59:25.004" v="634"/>
          <ac:spMkLst>
            <pc:docMk/>
            <pc:sldMk cId="3998428981" sldId="273"/>
            <ac:spMk id="136" creationId="{5CD7EF4B-6076-2384-8FCC-D1E5932089C7}"/>
          </ac:spMkLst>
        </pc:spChg>
        <pc:spChg chg="mod">
          <ac:chgData name="Arvind Singh Rawat" userId="699f8604-5b78-44b3-b451-9df509642faf" providerId="ADAL" clId="{C1D16FD1-B7B8-4E9F-8790-1889B098B775}" dt="2024-05-06T18:11:15.226" v="7224" actId="1076"/>
          <ac:spMkLst>
            <pc:docMk/>
            <pc:sldMk cId="3998428981" sldId="273"/>
            <ac:spMk id="138" creationId="{37250BD0-1B8B-CD42-9768-48121701D958}"/>
          </ac:spMkLst>
        </pc:spChg>
        <pc:spChg chg="mod">
          <ac:chgData name="Arvind Singh Rawat" userId="699f8604-5b78-44b3-b451-9df509642faf" providerId="ADAL" clId="{C1D16FD1-B7B8-4E9F-8790-1889B098B775}" dt="2024-05-06T18:11:15.226" v="7224" actId="1076"/>
          <ac:spMkLst>
            <pc:docMk/>
            <pc:sldMk cId="3998428981" sldId="273"/>
            <ac:spMk id="139" creationId="{1667D9FD-77A4-E9C8-7F7D-F420F7748E9E}"/>
          </ac:spMkLst>
        </pc:spChg>
        <pc:spChg chg="mod">
          <ac:chgData name="Arvind Singh Rawat" userId="699f8604-5b78-44b3-b451-9df509642faf" providerId="ADAL" clId="{C1D16FD1-B7B8-4E9F-8790-1889B098B775}" dt="2024-05-06T18:11:15.226" v="7224" actId="1076"/>
          <ac:spMkLst>
            <pc:docMk/>
            <pc:sldMk cId="3998428981" sldId="273"/>
            <ac:spMk id="140" creationId="{B4D9EAA4-21F1-557E-74ED-8AC5A5DE8063}"/>
          </ac:spMkLst>
        </pc:spChg>
        <pc:spChg chg="mod">
          <ac:chgData name="Arvind Singh Rawat" userId="699f8604-5b78-44b3-b451-9df509642faf" providerId="ADAL" clId="{C1D16FD1-B7B8-4E9F-8790-1889B098B775}" dt="2024-05-06T18:11:15.226" v="7224" actId="1076"/>
          <ac:spMkLst>
            <pc:docMk/>
            <pc:sldMk cId="3998428981" sldId="273"/>
            <ac:spMk id="141" creationId="{83CAF93D-F2AD-210B-5262-361EFD36C2CF}"/>
          </ac:spMkLst>
        </pc:spChg>
        <pc:spChg chg="mod">
          <ac:chgData name="Arvind Singh Rawat" userId="699f8604-5b78-44b3-b451-9df509642faf" providerId="ADAL" clId="{C1D16FD1-B7B8-4E9F-8790-1889B098B775}" dt="2024-05-06T18:11:15.226" v="7224" actId="1076"/>
          <ac:spMkLst>
            <pc:docMk/>
            <pc:sldMk cId="3998428981" sldId="273"/>
            <ac:spMk id="142" creationId="{6A27CA33-2A63-CE9F-C7D6-D49E0E97D479}"/>
          </ac:spMkLst>
        </pc:spChg>
        <pc:spChg chg="mod">
          <ac:chgData name="Arvind Singh Rawat" userId="699f8604-5b78-44b3-b451-9df509642faf" providerId="ADAL" clId="{C1D16FD1-B7B8-4E9F-8790-1889B098B775}" dt="2024-05-06T18:11:15.226" v="7224" actId="1076"/>
          <ac:spMkLst>
            <pc:docMk/>
            <pc:sldMk cId="3998428981" sldId="273"/>
            <ac:spMk id="143" creationId="{3212B599-6E78-A282-277B-C4CB120C2FD7}"/>
          </ac:spMkLst>
        </pc:spChg>
        <pc:spChg chg="mod">
          <ac:chgData name="Arvind Singh Rawat" userId="699f8604-5b78-44b3-b451-9df509642faf" providerId="ADAL" clId="{C1D16FD1-B7B8-4E9F-8790-1889B098B775}" dt="2024-05-06T18:11:15.226" v="7224" actId="1076"/>
          <ac:spMkLst>
            <pc:docMk/>
            <pc:sldMk cId="3998428981" sldId="273"/>
            <ac:spMk id="144" creationId="{55C00D4B-F7C5-B336-07C7-79BC3A7B8648}"/>
          </ac:spMkLst>
        </pc:spChg>
        <pc:spChg chg="mod">
          <ac:chgData name="Arvind Singh Rawat" userId="699f8604-5b78-44b3-b451-9df509642faf" providerId="ADAL" clId="{C1D16FD1-B7B8-4E9F-8790-1889B098B775}" dt="2024-05-06T18:11:15.226" v="7224" actId="1076"/>
          <ac:spMkLst>
            <pc:docMk/>
            <pc:sldMk cId="3998428981" sldId="273"/>
            <ac:spMk id="145" creationId="{59C56448-09D4-1A27-153F-8BB94A713CD5}"/>
          </ac:spMkLst>
        </pc:spChg>
        <pc:spChg chg="mod">
          <ac:chgData name="Arvind Singh Rawat" userId="699f8604-5b78-44b3-b451-9df509642faf" providerId="ADAL" clId="{C1D16FD1-B7B8-4E9F-8790-1889B098B775}" dt="2024-05-06T18:11:15.226" v="7224" actId="1076"/>
          <ac:spMkLst>
            <pc:docMk/>
            <pc:sldMk cId="3998428981" sldId="273"/>
            <ac:spMk id="146" creationId="{BABF65E2-D631-CCEB-8151-D61DA0C6A9FB}"/>
          </ac:spMkLst>
        </pc:spChg>
        <pc:spChg chg="add del mod ord">
          <ac:chgData name="Arvind Singh Rawat" userId="699f8604-5b78-44b3-b451-9df509642faf" providerId="ADAL" clId="{C1D16FD1-B7B8-4E9F-8790-1889B098B775}" dt="2024-05-05T19:25:57.180" v="720" actId="478"/>
          <ac:spMkLst>
            <pc:docMk/>
            <pc:sldMk cId="3998428981" sldId="273"/>
            <ac:spMk id="147" creationId="{A8E8C8DB-F320-C21D-4073-201AA7B534BD}"/>
          </ac:spMkLst>
        </pc:spChg>
        <pc:spChg chg="add del mod ord">
          <ac:chgData name="Arvind Singh Rawat" userId="699f8604-5b78-44b3-b451-9df509642faf" providerId="ADAL" clId="{C1D16FD1-B7B8-4E9F-8790-1889B098B775}" dt="2024-05-05T19:25:57.180" v="720" actId="478"/>
          <ac:spMkLst>
            <pc:docMk/>
            <pc:sldMk cId="3998428981" sldId="273"/>
            <ac:spMk id="148" creationId="{22B2413B-BC42-3F72-3A08-FA2251106217}"/>
          </ac:spMkLst>
        </pc:spChg>
        <pc:spChg chg="add del mod ord">
          <ac:chgData name="Arvind Singh Rawat" userId="699f8604-5b78-44b3-b451-9df509642faf" providerId="ADAL" clId="{C1D16FD1-B7B8-4E9F-8790-1889B098B775}" dt="2024-05-05T19:25:57.180" v="720" actId="478"/>
          <ac:spMkLst>
            <pc:docMk/>
            <pc:sldMk cId="3998428981" sldId="273"/>
            <ac:spMk id="149" creationId="{BD377C32-7116-C959-D3BF-360B81489241}"/>
          </ac:spMkLst>
        </pc:spChg>
        <pc:grpChg chg="add mod">
          <ac:chgData name="Arvind Singh Rawat" userId="699f8604-5b78-44b3-b451-9df509642faf" providerId="ADAL" clId="{C1D16FD1-B7B8-4E9F-8790-1889B098B775}" dt="2024-05-05T18:45:11.367" v="499"/>
          <ac:grpSpMkLst>
            <pc:docMk/>
            <pc:sldMk cId="3998428981" sldId="273"/>
            <ac:grpSpMk id="6" creationId="{65FF466F-DBBE-8FD7-FEE7-11F65223B68F}"/>
          </ac:grpSpMkLst>
        </pc:grpChg>
        <pc:grpChg chg="add mod">
          <ac:chgData name="Arvind Singh Rawat" userId="699f8604-5b78-44b3-b451-9df509642faf" providerId="ADAL" clId="{C1D16FD1-B7B8-4E9F-8790-1889B098B775}" dt="2024-05-05T18:45:11.367" v="499"/>
          <ac:grpSpMkLst>
            <pc:docMk/>
            <pc:sldMk cId="3998428981" sldId="273"/>
            <ac:grpSpMk id="16" creationId="{0C236702-6EC3-248B-0ABD-136DFD4A0545}"/>
          </ac:grpSpMkLst>
        </pc:grpChg>
        <pc:grpChg chg="add mod">
          <ac:chgData name="Arvind Singh Rawat" userId="699f8604-5b78-44b3-b451-9df509642faf" providerId="ADAL" clId="{C1D16FD1-B7B8-4E9F-8790-1889B098B775}" dt="2024-05-05T18:45:27.149" v="500"/>
          <ac:grpSpMkLst>
            <pc:docMk/>
            <pc:sldMk cId="3998428981" sldId="273"/>
            <ac:grpSpMk id="35" creationId="{250711CE-DDA9-4496-51D8-83B65E1A15EA}"/>
          </ac:grpSpMkLst>
        </pc:grpChg>
        <pc:grpChg chg="add mod">
          <ac:chgData name="Arvind Singh Rawat" userId="699f8604-5b78-44b3-b451-9df509642faf" providerId="ADAL" clId="{C1D16FD1-B7B8-4E9F-8790-1889B098B775}" dt="2024-05-05T18:45:27.149" v="500"/>
          <ac:grpSpMkLst>
            <pc:docMk/>
            <pc:sldMk cId="3998428981" sldId="273"/>
            <ac:grpSpMk id="45" creationId="{ABEEC04D-7001-4401-06FD-F97EA788C36B}"/>
          </ac:grpSpMkLst>
        </pc:grpChg>
        <pc:grpChg chg="add mod">
          <ac:chgData name="Arvind Singh Rawat" userId="699f8604-5b78-44b3-b451-9df509642faf" providerId="ADAL" clId="{C1D16FD1-B7B8-4E9F-8790-1889B098B775}" dt="2024-05-05T18:46:44.746" v="501"/>
          <ac:grpSpMkLst>
            <pc:docMk/>
            <pc:sldMk cId="3998428981" sldId="273"/>
            <ac:grpSpMk id="64" creationId="{E30A88BF-2310-BD5B-9803-B95D71DFBA25}"/>
          </ac:grpSpMkLst>
        </pc:grpChg>
        <pc:grpChg chg="add mod">
          <ac:chgData name="Arvind Singh Rawat" userId="699f8604-5b78-44b3-b451-9df509642faf" providerId="ADAL" clId="{C1D16FD1-B7B8-4E9F-8790-1889B098B775}" dt="2024-05-05T18:46:44.746" v="501"/>
          <ac:grpSpMkLst>
            <pc:docMk/>
            <pc:sldMk cId="3998428981" sldId="273"/>
            <ac:grpSpMk id="74" creationId="{2C9D85D4-6BB2-E80E-716F-5C03B1325AED}"/>
          </ac:grpSpMkLst>
        </pc:grpChg>
        <pc:grpChg chg="add mod">
          <ac:chgData name="Arvind Singh Rawat" userId="699f8604-5b78-44b3-b451-9df509642faf" providerId="ADAL" clId="{C1D16FD1-B7B8-4E9F-8790-1889B098B775}" dt="2024-05-06T18:11:15.226" v="7224" actId="1076"/>
          <ac:grpSpMkLst>
            <pc:docMk/>
            <pc:sldMk cId="3998428981" sldId="273"/>
            <ac:grpSpMk id="91" creationId="{410F3DDE-6E67-90F4-6C7C-B143B5E14736}"/>
          </ac:grpSpMkLst>
        </pc:grpChg>
        <pc:grpChg chg="add mod ord">
          <ac:chgData name="Arvind Singh Rawat" userId="699f8604-5b78-44b3-b451-9df509642faf" providerId="ADAL" clId="{C1D16FD1-B7B8-4E9F-8790-1889B098B775}" dt="2024-05-05T19:26:25.498" v="721" actId="170"/>
          <ac:grpSpMkLst>
            <pc:docMk/>
            <pc:sldMk cId="3998428981" sldId="273"/>
            <ac:grpSpMk id="101" creationId="{0E7615F6-72E6-6932-F227-B3A5D721291A}"/>
          </ac:grpSpMkLst>
        </pc:grpChg>
        <pc:grpChg chg="add del mod">
          <ac:chgData name="Arvind Singh Rawat" userId="699f8604-5b78-44b3-b451-9df509642faf" providerId="ADAL" clId="{C1D16FD1-B7B8-4E9F-8790-1889B098B775}" dt="2024-05-05T18:59:22.421" v="633" actId="478"/>
          <ac:grpSpMkLst>
            <pc:docMk/>
            <pc:sldMk cId="3998428981" sldId="273"/>
            <ac:grpSpMk id="117" creationId="{76E858EB-E15D-6F23-A577-BFC3253B5EF0}"/>
          </ac:grpSpMkLst>
        </pc:grpChg>
        <pc:grpChg chg="add mod">
          <ac:chgData name="Arvind Singh Rawat" userId="699f8604-5b78-44b3-b451-9df509642faf" providerId="ADAL" clId="{C1D16FD1-B7B8-4E9F-8790-1889B098B775}" dt="2024-05-05T18:59:27.231" v="636" actId="1076"/>
          <ac:grpSpMkLst>
            <pc:docMk/>
            <pc:sldMk cId="3998428981" sldId="273"/>
            <ac:grpSpMk id="127" creationId="{628E0EF3-255A-3E77-EA82-589109E3BB3A}"/>
          </ac:grpSpMkLst>
        </pc:grpChg>
        <pc:grpChg chg="add mod ord">
          <ac:chgData name="Arvind Singh Rawat" userId="699f8604-5b78-44b3-b451-9df509642faf" providerId="ADAL" clId="{C1D16FD1-B7B8-4E9F-8790-1889B098B775}" dt="2024-05-06T18:11:15.226" v="7224" actId="1076"/>
          <ac:grpSpMkLst>
            <pc:docMk/>
            <pc:sldMk cId="3998428981" sldId="273"/>
            <ac:grpSpMk id="137" creationId="{AC70FD81-0812-50CB-8212-D84120410068}"/>
          </ac:grpSpMkLst>
        </pc:grpChg>
        <pc:picChg chg="add mod">
          <ac:chgData name="Arvind Singh Rawat" userId="699f8604-5b78-44b3-b451-9df509642faf" providerId="ADAL" clId="{C1D16FD1-B7B8-4E9F-8790-1889B098B775}" dt="2024-05-06T18:11:15.226" v="7224" actId="1076"/>
          <ac:picMkLst>
            <pc:docMk/>
            <pc:sldMk cId="3998428981" sldId="273"/>
            <ac:picMk id="4" creationId="{DBD8DA21-6861-ADED-A537-0A9CBF875BBD}"/>
          </ac:picMkLst>
        </pc:picChg>
        <pc:picChg chg="add mod">
          <ac:chgData name="Arvind Singh Rawat" userId="699f8604-5b78-44b3-b451-9df509642faf" providerId="ADAL" clId="{C1D16FD1-B7B8-4E9F-8790-1889B098B775}" dt="2024-05-06T18:11:15.226" v="7224" actId="1076"/>
          <ac:picMkLst>
            <pc:docMk/>
            <pc:sldMk cId="3998428981" sldId="273"/>
            <ac:picMk id="5" creationId="{34D2F4BB-D16C-0049-45B8-9B5B31BF2841}"/>
          </ac:picMkLst>
        </pc:picChg>
        <pc:picChg chg="add mod">
          <ac:chgData name="Arvind Singh Rawat" userId="699f8604-5b78-44b3-b451-9df509642faf" providerId="ADAL" clId="{C1D16FD1-B7B8-4E9F-8790-1889B098B775}" dt="2024-05-06T18:11:15.226" v="7224" actId="1076"/>
          <ac:picMkLst>
            <pc:docMk/>
            <pc:sldMk cId="3998428981" sldId="273"/>
            <ac:picMk id="6" creationId="{4D63FB3D-24B4-146C-DF26-1DAF10A9748E}"/>
          </ac:picMkLst>
        </pc:picChg>
      </pc:sldChg>
      <pc:sldChg chg="addSp delSp modSp add mod ord modNotesTx">
        <pc:chgData name="Arvind Singh Rawat" userId="699f8604-5b78-44b3-b451-9df509642faf" providerId="ADAL" clId="{C1D16FD1-B7B8-4E9F-8790-1889B098B775}" dt="2024-05-08T11:46:43.712" v="14138" actId="20577"/>
        <pc:sldMkLst>
          <pc:docMk/>
          <pc:sldMk cId="2126005728" sldId="274"/>
        </pc:sldMkLst>
        <pc:spChg chg="del mod">
          <ac:chgData name="Arvind Singh Rawat" userId="699f8604-5b78-44b3-b451-9df509642faf" providerId="ADAL" clId="{C1D16FD1-B7B8-4E9F-8790-1889B098B775}" dt="2024-05-05T18:35:47.543" v="355" actId="478"/>
          <ac:spMkLst>
            <pc:docMk/>
            <pc:sldMk cId="2126005728" sldId="274"/>
            <ac:spMk id="2" creationId="{2B18F798-B928-8497-2E3F-C837C784EB93}"/>
          </ac:spMkLst>
        </pc:spChg>
        <pc:spChg chg="del mod">
          <ac:chgData name="Arvind Singh Rawat" userId="699f8604-5b78-44b3-b451-9df509642faf" providerId="ADAL" clId="{C1D16FD1-B7B8-4E9F-8790-1889B098B775}" dt="2024-05-05T18:35:47.543" v="355" actId="478"/>
          <ac:spMkLst>
            <pc:docMk/>
            <pc:sldMk cId="2126005728" sldId="274"/>
            <ac:spMk id="3" creationId="{16DAB502-0772-CFE9-D3E0-6868AFEAEFEF}"/>
          </ac:spMkLst>
        </pc:spChg>
        <pc:spChg chg="mod">
          <ac:chgData name="Arvind Singh Rawat" userId="699f8604-5b78-44b3-b451-9df509642faf" providerId="ADAL" clId="{C1D16FD1-B7B8-4E9F-8790-1889B098B775}" dt="2024-05-05T18:22:35.097" v="294"/>
          <ac:spMkLst>
            <pc:docMk/>
            <pc:sldMk cId="2126005728" sldId="274"/>
            <ac:spMk id="5" creationId="{DCE53C5D-E5CA-18B8-3A68-34DDC804A251}"/>
          </ac:spMkLst>
        </pc:spChg>
        <pc:spChg chg="mod">
          <ac:chgData name="Arvind Singh Rawat" userId="699f8604-5b78-44b3-b451-9df509642faf" providerId="ADAL" clId="{C1D16FD1-B7B8-4E9F-8790-1889B098B775}" dt="2024-05-05T18:22:35.097" v="294"/>
          <ac:spMkLst>
            <pc:docMk/>
            <pc:sldMk cId="2126005728" sldId="274"/>
            <ac:spMk id="6" creationId="{D94CFEC3-55DD-0A57-983A-467D24958093}"/>
          </ac:spMkLst>
        </pc:spChg>
        <pc:spChg chg="mod ord">
          <ac:chgData name="Arvind Singh Rawat" userId="699f8604-5b78-44b3-b451-9df509642faf" providerId="ADAL" clId="{C1D16FD1-B7B8-4E9F-8790-1889B098B775}" dt="2024-05-05T18:30:59.756" v="347" actId="171"/>
          <ac:spMkLst>
            <pc:docMk/>
            <pc:sldMk cId="2126005728" sldId="274"/>
            <ac:spMk id="8" creationId="{34A53437-203F-48C8-518A-EEDB05B341BE}"/>
          </ac:spMkLst>
        </pc:spChg>
        <pc:spChg chg="mod">
          <ac:chgData name="Arvind Singh Rawat" userId="699f8604-5b78-44b3-b451-9df509642faf" providerId="ADAL" clId="{C1D16FD1-B7B8-4E9F-8790-1889B098B775}" dt="2024-05-05T18:22:51.239" v="295"/>
          <ac:spMkLst>
            <pc:docMk/>
            <pc:sldMk cId="2126005728" sldId="274"/>
            <ac:spMk id="9" creationId="{9BB45389-A2C8-5047-015E-CDFA822AC9B1}"/>
          </ac:spMkLst>
        </pc:spChg>
        <pc:spChg chg="mod">
          <ac:chgData name="Arvind Singh Rawat" userId="699f8604-5b78-44b3-b451-9df509642faf" providerId="ADAL" clId="{C1D16FD1-B7B8-4E9F-8790-1889B098B775}" dt="2024-05-05T18:22:51.239" v="295"/>
          <ac:spMkLst>
            <pc:docMk/>
            <pc:sldMk cId="2126005728" sldId="274"/>
            <ac:spMk id="11" creationId="{98118A25-757B-6295-9E6E-FEE14428426B}"/>
          </ac:spMkLst>
        </pc:spChg>
        <pc:spChg chg="mod">
          <ac:chgData name="Arvind Singh Rawat" userId="699f8604-5b78-44b3-b451-9df509642faf" providerId="ADAL" clId="{C1D16FD1-B7B8-4E9F-8790-1889B098B775}" dt="2024-05-05T18:22:51.239" v="295"/>
          <ac:spMkLst>
            <pc:docMk/>
            <pc:sldMk cId="2126005728" sldId="274"/>
            <ac:spMk id="12" creationId="{4C93E68D-2507-0D33-2B79-48101033F89C}"/>
          </ac:spMkLst>
        </pc:spChg>
        <pc:spChg chg="add del mod">
          <ac:chgData name="Arvind Singh Rawat" userId="699f8604-5b78-44b3-b451-9df509642faf" providerId="ADAL" clId="{C1D16FD1-B7B8-4E9F-8790-1889B098B775}" dt="2024-05-05T18:35:47.543" v="355" actId="478"/>
          <ac:spMkLst>
            <pc:docMk/>
            <pc:sldMk cId="2126005728" sldId="274"/>
            <ac:spMk id="13" creationId="{8381E08E-DAD7-01E3-8D7F-CDEEA6E74132}"/>
          </ac:spMkLst>
        </pc:spChg>
        <pc:spChg chg="add del mod">
          <ac:chgData name="Arvind Singh Rawat" userId="699f8604-5b78-44b3-b451-9df509642faf" providerId="ADAL" clId="{C1D16FD1-B7B8-4E9F-8790-1889B098B775}" dt="2024-05-05T18:35:47.543" v="355" actId="478"/>
          <ac:spMkLst>
            <pc:docMk/>
            <pc:sldMk cId="2126005728" sldId="274"/>
            <ac:spMk id="14" creationId="{AEE54BC7-4A06-5F9C-FF4E-9915E8A4D4CD}"/>
          </ac:spMkLst>
        </pc:spChg>
        <pc:spChg chg="add del mod">
          <ac:chgData name="Arvind Singh Rawat" userId="699f8604-5b78-44b3-b451-9df509642faf" providerId="ADAL" clId="{C1D16FD1-B7B8-4E9F-8790-1889B098B775}" dt="2024-05-05T18:35:47.543" v="355" actId="478"/>
          <ac:spMkLst>
            <pc:docMk/>
            <pc:sldMk cId="2126005728" sldId="274"/>
            <ac:spMk id="15" creationId="{FBED8205-9BEA-DA83-612B-A33A3BD02E92}"/>
          </ac:spMkLst>
        </pc:spChg>
        <pc:spChg chg="add del mod">
          <ac:chgData name="Arvind Singh Rawat" userId="699f8604-5b78-44b3-b451-9df509642faf" providerId="ADAL" clId="{C1D16FD1-B7B8-4E9F-8790-1889B098B775}" dt="2024-05-05T18:35:47.543" v="355" actId="478"/>
          <ac:spMkLst>
            <pc:docMk/>
            <pc:sldMk cId="2126005728" sldId="274"/>
            <ac:spMk id="16" creationId="{65D9C2D5-4EF9-CF7D-FE48-AE7BD43DB3A9}"/>
          </ac:spMkLst>
        </pc:spChg>
        <pc:spChg chg="add del mod">
          <ac:chgData name="Arvind Singh Rawat" userId="699f8604-5b78-44b3-b451-9df509642faf" providerId="ADAL" clId="{C1D16FD1-B7B8-4E9F-8790-1889B098B775}" dt="2024-05-05T18:35:47.543" v="355" actId="478"/>
          <ac:spMkLst>
            <pc:docMk/>
            <pc:sldMk cId="2126005728" sldId="274"/>
            <ac:spMk id="17" creationId="{01EC5E21-A188-9DFB-8037-B8910459E8A2}"/>
          </ac:spMkLst>
        </pc:spChg>
        <pc:spChg chg="mod">
          <ac:chgData name="Arvind Singh Rawat" userId="699f8604-5b78-44b3-b451-9df509642faf" providerId="ADAL" clId="{C1D16FD1-B7B8-4E9F-8790-1889B098B775}" dt="2024-05-05T18:22:51.239" v="295"/>
          <ac:spMkLst>
            <pc:docMk/>
            <pc:sldMk cId="2126005728" sldId="274"/>
            <ac:spMk id="19" creationId="{3D1077CC-03D2-2DE0-7DC7-FBC076B0A542}"/>
          </ac:spMkLst>
        </pc:spChg>
        <pc:spChg chg="mod">
          <ac:chgData name="Arvind Singh Rawat" userId="699f8604-5b78-44b3-b451-9df509642faf" providerId="ADAL" clId="{C1D16FD1-B7B8-4E9F-8790-1889B098B775}" dt="2024-05-05T18:22:51.239" v="295"/>
          <ac:spMkLst>
            <pc:docMk/>
            <pc:sldMk cId="2126005728" sldId="274"/>
            <ac:spMk id="20" creationId="{38B34C64-0B63-6553-07EB-B3B8129795FA}"/>
          </ac:spMkLst>
        </pc:spChg>
        <pc:spChg chg="add del mod">
          <ac:chgData name="Arvind Singh Rawat" userId="699f8604-5b78-44b3-b451-9df509642faf" providerId="ADAL" clId="{C1D16FD1-B7B8-4E9F-8790-1889B098B775}" dt="2024-05-05T18:35:47.543" v="355" actId="478"/>
          <ac:spMkLst>
            <pc:docMk/>
            <pc:sldMk cId="2126005728" sldId="274"/>
            <ac:spMk id="21" creationId="{6D7F7EC0-A7DF-D57F-F750-5F5BFA8E8A7D}"/>
          </ac:spMkLst>
        </pc:spChg>
        <pc:spChg chg="mod">
          <ac:chgData name="Arvind Singh Rawat" userId="699f8604-5b78-44b3-b451-9df509642faf" providerId="ADAL" clId="{C1D16FD1-B7B8-4E9F-8790-1889B098B775}" dt="2024-05-05T18:22:51.239" v="295"/>
          <ac:spMkLst>
            <pc:docMk/>
            <pc:sldMk cId="2126005728" sldId="274"/>
            <ac:spMk id="23" creationId="{1DDE53A1-5C8C-870F-AD06-77D244F8518A}"/>
          </ac:spMkLst>
        </pc:spChg>
        <pc:spChg chg="mod">
          <ac:chgData name="Arvind Singh Rawat" userId="699f8604-5b78-44b3-b451-9df509642faf" providerId="ADAL" clId="{C1D16FD1-B7B8-4E9F-8790-1889B098B775}" dt="2024-05-05T18:22:51.239" v="295"/>
          <ac:spMkLst>
            <pc:docMk/>
            <pc:sldMk cId="2126005728" sldId="274"/>
            <ac:spMk id="24" creationId="{BB85CA79-2BCF-B28D-935B-6959031D2A9D}"/>
          </ac:spMkLst>
        </pc:spChg>
        <pc:spChg chg="add del mod">
          <ac:chgData name="Arvind Singh Rawat" userId="699f8604-5b78-44b3-b451-9df509642faf" providerId="ADAL" clId="{C1D16FD1-B7B8-4E9F-8790-1889B098B775}" dt="2024-05-05T18:35:47.543" v="355" actId="478"/>
          <ac:spMkLst>
            <pc:docMk/>
            <pc:sldMk cId="2126005728" sldId="274"/>
            <ac:spMk id="25" creationId="{8E409D94-7E5F-5C0E-685E-E68D860A2759}"/>
          </ac:spMkLst>
        </pc:spChg>
        <pc:spChg chg="mod">
          <ac:chgData name="Arvind Singh Rawat" userId="699f8604-5b78-44b3-b451-9df509642faf" providerId="ADAL" clId="{C1D16FD1-B7B8-4E9F-8790-1889B098B775}" dt="2024-05-05T18:22:51.239" v="295"/>
          <ac:spMkLst>
            <pc:docMk/>
            <pc:sldMk cId="2126005728" sldId="274"/>
            <ac:spMk id="27" creationId="{CF96066C-7002-9EBA-FD53-7EFCE98B80CD}"/>
          </ac:spMkLst>
        </pc:spChg>
        <pc:spChg chg="mod">
          <ac:chgData name="Arvind Singh Rawat" userId="699f8604-5b78-44b3-b451-9df509642faf" providerId="ADAL" clId="{C1D16FD1-B7B8-4E9F-8790-1889B098B775}" dt="2024-05-05T18:22:51.239" v="295"/>
          <ac:spMkLst>
            <pc:docMk/>
            <pc:sldMk cId="2126005728" sldId="274"/>
            <ac:spMk id="28" creationId="{B866E653-E2EB-ED28-B98C-67B61AE19E4C}"/>
          </ac:spMkLst>
        </pc:spChg>
        <pc:spChg chg="add del mod">
          <ac:chgData name="Arvind Singh Rawat" userId="699f8604-5b78-44b3-b451-9df509642faf" providerId="ADAL" clId="{C1D16FD1-B7B8-4E9F-8790-1889B098B775}" dt="2024-05-05T18:35:47.543" v="355" actId="478"/>
          <ac:spMkLst>
            <pc:docMk/>
            <pc:sldMk cId="2126005728" sldId="274"/>
            <ac:spMk id="29" creationId="{A7252869-7FB3-EF9B-0F31-11398FFC2B33}"/>
          </ac:spMkLst>
        </pc:spChg>
        <pc:spChg chg="add del mod">
          <ac:chgData name="Arvind Singh Rawat" userId="699f8604-5b78-44b3-b451-9df509642faf" providerId="ADAL" clId="{C1D16FD1-B7B8-4E9F-8790-1889B098B775}" dt="2024-05-05T18:35:47.543" v="355" actId="478"/>
          <ac:spMkLst>
            <pc:docMk/>
            <pc:sldMk cId="2126005728" sldId="274"/>
            <ac:spMk id="30" creationId="{0B2546A4-201B-9030-33B1-2F9956976434}"/>
          </ac:spMkLst>
        </pc:spChg>
        <pc:spChg chg="add del mod">
          <ac:chgData name="Arvind Singh Rawat" userId="699f8604-5b78-44b3-b451-9df509642faf" providerId="ADAL" clId="{C1D16FD1-B7B8-4E9F-8790-1889B098B775}" dt="2024-05-05T18:35:47.543" v="355" actId="478"/>
          <ac:spMkLst>
            <pc:docMk/>
            <pc:sldMk cId="2126005728" sldId="274"/>
            <ac:spMk id="31" creationId="{B1B11972-3980-4FB3-EE92-27237F334FC0}"/>
          </ac:spMkLst>
        </pc:spChg>
        <pc:spChg chg="add del mod">
          <ac:chgData name="Arvind Singh Rawat" userId="699f8604-5b78-44b3-b451-9df509642faf" providerId="ADAL" clId="{C1D16FD1-B7B8-4E9F-8790-1889B098B775}" dt="2024-05-05T18:35:47.543" v="355" actId="478"/>
          <ac:spMkLst>
            <pc:docMk/>
            <pc:sldMk cId="2126005728" sldId="274"/>
            <ac:spMk id="32" creationId="{EBF4560A-BC48-156C-3E8E-5B9201CBA318}"/>
          </ac:spMkLst>
        </pc:spChg>
        <pc:spChg chg="add del mod">
          <ac:chgData name="Arvind Singh Rawat" userId="699f8604-5b78-44b3-b451-9df509642faf" providerId="ADAL" clId="{C1D16FD1-B7B8-4E9F-8790-1889B098B775}" dt="2024-05-05T18:35:47.543" v="355" actId="478"/>
          <ac:spMkLst>
            <pc:docMk/>
            <pc:sldMk cId="2126005728" sldId="274"/>
            <ac:spMk id="33" creationId="{AB8D6F52-E294-3442-4FA3-C1662B039191}"/>
          </ac:spMkLst>
        </pc:spChg>
        <pc:spChg chg="mod">
          <ac:chgData name="Arvind Singh Rawat" userId="699f8604-5b78-44b3-b451-9df509642faf" providerId="ADAL" clId="{C1D16FD1-B7B8-4E9F-8790-1889B098B775}" dt="2024-05-05T18:23:21.577" v="299"/>
          <ac:spMkLst>
            <pc:docMk/>
            <pc:sldMk cId="2126005728" sldId="274"/>
            <ac:spMk id="35" creationId="{3ABF6960-8ECC-D096-9048-22E7AFC773BA}"/>
          </ac:spMkLst>
        </pc:spChg>
        <pc:spChg chg="add del mod">
          <ac:chgData name="Arvind Singh Rawat" userId="699f8604-5b78-44b3-b451-9df509642faf" providerId="ADAL" clId="{C1D16FD1-B7B8-4E9F-8790-1889B098B775}" dt="2024-05-05T18:30:07.419" v="321" actId="478"/>
          <ac:spMkLst>
            <pc:docMk/>
            <pc:sldMk cId="2126005728" sldId="274"/>
            <ac:spMk id="36" creationId="{AD85C1E8-ED9D-7D0B-4172-CF946D8B2175}"/>
          </ac:spMkLst>
        </pc:spChg>
        <pc:spChg chg="mod">
          <ac:chgData name="Arvind Singh Rawat" userId="699f8604-5b78-44b3-b451-9df509642faf" providerId="ADAL" clId="{C1D16FD1-B7B8-4E9F-8790-1889B098B775}" dt="2024-05-05T18:23:21.577" v="299"/>
          <ac:spMkLst>
            <pc:docMk/>
            <pc:sldMk cId="2126005728" sldId="274"/>
            <ac:spMk id="37" creationId="{EC8328D8-580F-5292-AF44-AFF7852F5B05}"/>
          </ac:spMkLst>
        </pc:spChg>
        <pc:spChg chg="mod">
          <ac:chgData name="Arvind Singh Rawat" userId="699f8604-5b78-44b3-b451-9df509642faf" providerId="ADAL" clId="{C1D16FD1-B7B8-4E9F-8790-1889B098B775}" dt="2024-05-05T18:23:21.577" v="299"/>
          <ac:spMkLst>
            <pc:docMk/>
            <pc:sldMk cId="2126005728" sldId="274"/>
            <ac:spMk id="38" creationId="{91655621-5D3C-C169-D66F-3F6BD36BE80B}"/>
          </ac:spMkLst>
        </pc:spChg>
        <pc:spChg chg="mod">
          <ac:chgData name="Arvind Singh Rawat" userId="699f8604-5b78-44b3-b451-9df509642faf" providerId="ADAL" clId="{C1D16FD1-B7B8-4E9F-8790-1889B098B775}" dt="2024-05-05T18:23:21.577" v="299"/>
          <ac:spMkLst>
            <pc:docMk/>
            <pc:sldMk cId="2126005728" sldId="274"/>
            <ac:spMk id="39" creationId="{0B076F9F-10DB-1F80-DE7C-29F60AA8F772}"/>
          </ac:spMkLst>
        </pc:spChg>
        <pc:spChg chg="mod">
          <ac:chgData name="Arvind Singh Rawat" userId="699f8604-5b78-44b3-b451-9df509642faf" providerId="ADAL" clId="{C1D16FD1-B7B8-4E9F-8790-1889B098B775}" dt="2024-05-05T18:23:21.577" v="299"/>
          <ac:spMkLst>
            <pc:docMk/>
            <pc:sldMk cId="2126005728" sldId="274"/>
            <ac:spMk id="40" creationId="{E1C2EAD5-7F44-4456-6B14-B3E1CF22CEB1}"/>
          </ac:spMkLst>
        </pc:spChg>
        <pc:spChg chg="mod">
          <ac:chgData name="Arvind Singh Rawat" userId="699f8604-5b78-44b3-b451-9df509642faf" providerId="ADAL" clId="{C1D16FD1-B7B8-4E9F-8790-1889B098B775}" dt="2024-05-05T18:23:21.577" v="299"/>
          <ac:spMkLst>
            <pc:docMk/>
            <pc:sldMk cId="2126005728" sldId="274"/>
            <ac:spMk id="41" creationId="{27FF57C1-6C35-A293-0EA2-ECEE76090C02}"/>
          </ac:spMkLst>
        </pc:spChg>
        <pc:spChg chg="mod">
          <ac:chgData name="Arvind Singh Rawat" userId="699f8604-5b78-44b3-b451-9df509642faf" providerId="ADAL" clId="{C1D16FD1-B7B8-4E9F-8790-1889B098B775}" dt="2024-05-05T18:23:21.577" v="299"/>
          <ac:spMkLst>
            <pc:docMk/>
            <pc:sldMk cId="2126005728" sldId="274"/>
            <ac:spMk id="42" creationId="{8DBF2113-6B54-3B23-FA6E-291F44704A1F}"/>
          </ac:spMkLst>
        </pc:spChg>
        <pc:spChg chg="mod">
          <ac:chgData name="Arvind Singh Rawat" userId="699f8604-5b78-44b3-b451-9df509642faf" providerId="ADAL" clId="{C1D16FD1-B7B8-4E9F-8790-1889B098B775}" dt="2024-05-05T18:23:21.577" v="299"/>
          <ac:spMkLst>
            <pc:docMk/>
            <pc:sldMk cId="2126005728" sldId="274"/>
            <ac:spMk id="43" creationId="{C3F48777-84A1-D54C-9CD9-B90B359D8E2D}"/>
          </ac:spMkLst>
        </pc:spChg>
        <pc:spChg chg="mod">
          <ac:chgData name="Arvind Singh Rawat" userId="699f8604-5b78-44b3-b451-9df509642faf" providerId="ADAL" clId="{C1D16FD1-B7B8-4E9F-8790-1889B098B775}" dt="2024-05-05T18:25:18.899" v="316"/>
          <ac:spMkLst>
            <pc:docMk/>
            <pc:sldMk cId="2126005728" sldId="274"/>
            <ac:spMk id="45" creationId="{7EA62C53-F2AA-8C06-2854-335E6313D29C}"/>
          </ac:spMkLst>
        </pc:spChg>
        <pc:spChg chg="mod">
          <ac:chgData name="Arvind Singh Rawat" userId="699f8604-5b78-44b3-b451-9df509642faf" providerId="ADAL" clId="{C1D16FD1-B7B8-4E9F-8790-1889B098B775}" dt="2024-05-05T18:25:18.899" v="316"/>
          <ac:spMkLst>
            <pc:docMk/>
            <pc:sldMk cId="2126005728" sldId="274"/>
            <ac:spMk id="46" creationId="{5CA7C000-58B2-0999-30B1-110A30F9F642}"/>
          </ac:spMkLst>
        </pc:spChg>
        <pc:spChg chg="mod">
          <ac:chgData name="Arvind Singh Rawat" userId="699f8604-5b78-44b3-b451-9df509642faf" providerId="ADAL" clId="{C1D16FD1-B7B8-4E9F-8790-1889B098B775}" dt="2024-05-05T18:25:18.899" v="316"/>
          <ac:spMkLst>
            <pc:docMk/>
            <pc:sldMk cId="2126005728" sldId="274"/>
            <ac:spMk id="48" creationId="{7C32967D-C11D-983D-9F1B-24F6FD8BBA89}"/>
          </ac:spMkLst>
        </pc:spChg>
        <pc:spChg chg="mod">
          <ac:chgData name="Arvind Singh Rawat" userId="699f8604-5b78-44b3-b451-9df509642faf" providerId="ADAL" clId="{C1D16FD1-B7B8-4E9F-8790-1889B098B775}" dt="2024-05-05T18:25:18.899" v="316"/>
          <ac:spMkLst>
            <pc:docMk/>
            <pc:sldMk cId="2126005728" sldId="274"/>
            <ac:spMk id="49" creationId="{E0753AFD-995C-C3DC-73CB-62F9DE00EA70}"/>
          </ac:spMkLst>
        </pc:spChg>
        <pc:spChg chg="add mod">
          <ac:chgData name="Arvind Singh Rawat" userId="699f8604-5b78-44b3-b451-9df509642faf" providerId="ADAL" clId="{C1D16FD1-B7B8-4E9F-8790-1889B098B775}" dt="2024-05-05T18:30:02.726" v="318" actId="1076"/>
          <ac:spMkLst>
            <pc:docMk/>
            <pc:sldMk cId="2126005728" sldId="274"/>
            <ac:spMk id="50" creationId="{31F69B84-7AB2-EB2D-1C16-60A3002FF90E}"/>
          </ac:spMkLst>
        </pc:spChg>
        <pc:spChg chg="add mod">
          <ac:chgData name="Arvind Singh Rawat" userId="699f8604-5b78-44b3-b451-9df509642faf" providerId="ADAL" clId="{C1D16FD1-B7B8-4E9F-8790-1889B098B775}" dt="2024-05-05T18:30:02.726" v="318" actId="1076"/>
          <ac:spMkLst>
            <pc:docMk/>
            <pc:sldMk cId="2126005728" sldId="274"/>
            <ac:spMk id="51" creationId="{959EF8A9-0E7A-D07E-D8D0-2C4F725067A3}"/>
          </ac:spMkLst>
        </pc:spChg>
        <pc:spChg chg="add mod">
          <ac:chgData name="Arvind Singh Rawat" userId="699f8604-5b78-44b3-b451-9df509642faf" providerId="ADAL" clId="{C1D16FD1-B7B8-4E9F-8790-1889B098B775}" dt="2024-05-05T18:30:02.726" v="318" actId="1076"/>
          <ac:spMkLst>
            <pc:docMk/>
            <pc:sldMk cId="2126005728" sldId="274"/>
            <ac:spMk id="52" creationId="{2021EC81-35AA-B069-0DF0-B65EF4A315EF}"/>
          </ac:spMkLst>
        </pc:spChg>
        <pc:spChg chg="add mod">
          <ac:chgData name="Arvind Singh Rawat" userId="699f8604-5b78-44b3-b451-9df509642faf" providerId="ADAL" clId="{C1D16FD1-B7B8-4E9F-8790-1889B098B775}" dt="2024-05-05T18:30:02.726" v="318" actId="1076"/>
          <ac:spMkLst>
            <pc:docMk/>
            <pc:sldMk cId="2126005728" sldId="274"/>
            <ac:spMk id="53" creationId="{AA4361D0-B530-329B-4D2A-263C0DA3A233}"/>
          </ac:spMkLst>
        </pc:spChg>
        <pc:spChg chg="add mod">
          <ac:chgData name="Arvind Singh Rawat" userId="699f8604-5b78-44b3-b451-9df509642faf" providerId="ADAL" clId="{C1D16FD1-B7B8-4E9F-8790-1889B098B775}" dt="2024-05-05T18:30:02.726" v="318" actId="1076"/>
          <ac:spMkLst>
            <pc:docMk/>
            <pc:sldMk cId="2126005728" sldId="274"/>
            <ac:spMk id="54" creationId="{D495943A-36AA-EEC5-8080-F74247461F80}"/>
          </ac:spMkLst>
        </pc:spChg>
        <pc:spChg chg="mod">
          <ac:chgData name="Arvind Singh Rawat" userId="699f8604-5b78-44b3-b451-9df509642faf" providerId="ADAL" clId="{C1D16FD1-B7B8-4E9F-8790-1889B098B775}" dt="2024-05-05T18:25:18.899" v="316"/>
          <ac:spMkLst>
            <pc:docMk/>
            <pc:sldMk cId="2126005728" sldId="274"/>
            <ac:spMk id="56" creationId="{6B40A30B-017A-2720-9475-04BAF3204999}"/>
          </ac:spMkLst>
        </pc:spChg>
        <pc:spChg chg="mod">
          <ac:chgData name="Arvind Singh Rawat" userId="699f8604-5b78-44b3-b451-9df509642faf" providerId="ADAL" clId="{C1D16FD1-B7B8-4E9F-8790-1889B098B775}" dt="2024-05-05T18:25:18.899" v="316"/>
          <ac:spMkLst>
            <pc:docMk/>
            <pc:sldMk cId="2126005728" sldId="274"/>
            <ac:spMk id="57" creationId="{99E6E07E-2755-4335-BDDE-8EBA8F7E4CB5}"/>
          </ac:spMkLst>
        </pc:spChg>
        <pc:spChg chg="add mod">
          <ac:chgData name="Arvind Singh Rawat" userId="699f8604-5b78-44b3-b451-9df509642faf" providerId="ADAL" clId="{C1D16FD1-B7B8-4E9F-8790-1889B098B775}" dt="2024-05-05T18:30:02.726" v="318" actId="1076"/>
          <ac:spMkLst>
            <pc:docMk/>
            <pc:sldMk cId="2126005728" sldId="274"/>
            <ac:spMk id="58" creationId="{58114AA8-829A-F473-F1A2-16C07B04E31D}"/>
          </ac:spMkLst>
        </pc:spChg>
        <pc:spChg chg="mod">
          <ac:chgData name="Arvind Singh Rawat" userId="699f8604-5b78-44b3-b451-9df509642faf" providerId="ADAL" clId="{C1D16FD1-B7B8-4E9F-8790-1889B098B775}" dt="2024-05-05T18:25:18.899" v="316"/>
          <ac:spMkLst>
            <pc:docMk/>
            <pc:sldMk cId="2126005728" sldId="274"/>
            <ac:spMk id="60" creationId="{B98B15E8-0246-4C5C-8268-BAA2A5486901}"/>
          </ac:spMkLst>
        </pc:spChg>
        <pc:spChg chg="mod">
          <ac:chgData name="Arvind Singh Rawat" userId="699f8604-5b78-44b3-b451-9df509642faf" providerId="ADAL" clId="{C1D16FD1-B7B8-4E9F-8790-1889B098B775}" dt="2024-05-05T18:25:18.899" v="316"/>
          <ac:spMkLst>
            <pc:docMk/>
            <pc:sldMk cId="2126005728" sldId="274"/>
            <ac:spMk id="61" creationId="{D79DD275-E7CB-0B7A-D48F-E9BC4CCD9E6B}"/>
          </ac:spMkLst>
        </pc:spChg>
        <pc:spChg chg="add mod">
          <ac:chgData name="Arvind Singh Rawat" userId="699f8604-5b78-44b3-b451-9df509642faf" providerId="ADAL" clId="{C1D16FD1-B7B8-4E9F-8790-1889B098B775}" dt="2024-05-05T18:30:02.726" v="318" actId="1076"/>
          <ac:spMkLst>
            <pc:docMk/>
            <pc:sldMk cId="2126005728" sldId="274"/>
            <ac:spMk id="62" creationId="{1965AA00-EC8D-A6AB-CA18-BA2C19170946}"/>
          </ac:spMkLst>
        </pc:spChg>
        <pc:spChg chg="mod">
          <ac:chgData name="Arvind Singh Rawat" userId="699f8604-5b78-44b3-b451-9df509642faf" providerId="ADAL" clId="{C1D16FD1-B7B8-4E9F-8790-1889B098B775}" dt="2024-05-05T18:25:18.899" v="316"/>
          <ac:spMkLst>
            <pc:docMk/>
            <pc:sldMk cId="2126005728" sldId="274"/>
            <ac:spMk id="64" creationId="{75BDDF57-E780-35CD-E8FD-E1ABFFAC41F6}"/>
          </ac:spMkLst>
        </pc:spChg>
        <pc:spChg chg="mod">
          <ac:chgData name="Arvind Singh Rawat" userId="699f8604-5b78-44b3-b451-9df509642faf" providerId="ADAL" clId="{C1D16FD1-B7B8-4E9F-8790-1889B098B775}" dt="2024-05-05T18:25:18.899" v="316"/>
          <ac:spMkLst>
            <pc:docMk/>
            <pc:sldMk cId="2126005728" sldId="274"/>
            <ac:spMk id="65" creationId="{1B27BD14-7032-5830-D417-764EADFAD208}"/>
          </ac:spMkLst>
        </pc:spChg>
        <pc:spChg chg="add mod">
          <ac:chgData name="Arvind Singh Rawat" userId="699f8604-5b78-44b3-b451-9df509642faf" providerId="ADAL" clId="{C1D16FD1-B7B8-4E9F-8790-1889B098B775}" dt="2024-05-05T18:30:02.726" v="318" actId="1076"/>
          <ac:spMkLst>
            <pc:docMk/>
            <pc:sldMk cId="2126005728" sldId="274"/>
            <ac:spMk id="66" creationId="{B8DCCC72-D802-A999-F1DF-2E3166FDBE42}"/>
          </ac:spMkLst>
        </pc:spChg>
        <pc:spChg chg="add mod">
          <ac:chgData name="Arvind Singh Rawat" userId="699f8604-5b78-44b3-b451-9df509642faf" providerId="ADAL" clId="{C1D16FD1-B7B8-4E9F-8790-1889B098B775}" dt="2024-05-05T18:30:02.726" v="318" actId="1076"/>
          <ac:spMkLst>
            <pc:docMk/>
            <pc:sldMk cId="2126005728" sldId="274"/>
            <ac:spMk id="67" creationId="{00BADF06-E891-2147-083D-392E3D3A2D7C}"/>
          </ac:spMkLst>
        </pc:spChg>
        <pc:spChg chg="add mod">
          <ac:chgData name="Arvind Singh Rawat" userId="699f8604-5b78-44b3-b451-9df509642faf" providerId="ADAL" clId="{C1D16FD1-B7B8-4E9F-8790-1889B098B775}" dt="2024-05-05T18:30:02.726" v="318" actId="1076"/>
          <ac:spMkLst>
            <pc:docMk/>
            <pc:sldMk cId="2126005728" sldId="274"/>
            <ac:spMk id="68" creationId="{CA580428-6945-497F-B7C8-ADB7DC5F20CB}"/>
          </ac:spMkLst>
        </pc:spChg>
        <pc:spChg chg="add mod">
          <ac:chgData name="Arvind Singh Rawat" userId="699f8604-5b78-44b3-b451-9df509642faf" providerId="ADAL" clId="{C1D16FD1-B7B8-4E9F-8790-1889B098B775}" dt="2024-05-05T18:30:02.726" v="318" actId="1076"/>
          <ac:spMkLst>
            <pc:docMk/>
            <pc:sldMk cId="2126005728" sldId="274"/>
            <ac:spMk id="69" creationId="{E3332E98-2884-8C96-DFDF-48920BE08B7C}"/>
          </ac:spMkLst>
        </pc:spChg>
        <pc:spChg chg="add mod">
          <ac:chgData name="Arvind Singh Rawat" userId="699f8604-5b78-44b3-b451-9df509642faf" providerId="ADAL" clId="{C1D16FD1-B7B8-4E9F-8790-1889B098B775}" dt="2024-05-05T18:30:02.726" v="318" actId="1076"/>
          <ac:spMkLst>
            <pc:docMk/>
            <pc:sldMk cId="2126005728" sldId="274"/>
            <ac:spMk id="70" creationId="{C7C4DC76-A62E-16C5-5BA5-B6E96FFC81C3}"/>
          </ac:spMkLst>
        </pc:spChg>
        <pc:spChg chg="add mod">
          <ac:chgData name="Arvind Singh Rawat" userId="699f8604-5b78-44b3-b451-9df509642faf" providerId="ADAL" clId="{C1D16FD1-B7B8-4E9F-8790-1889B098B775}" dt="2024-05-05T18:30:02.726" v="318" actId="1076"/>
          <ac:spMkLst>
            <pc:docMk/>
            <pc:sldMk cId="2126005728" sldId="274"/>
            <ac:spMk id="71" creationId="{AF613027-3121-7564-F3A7-D25D33FF6238}"/>
          </ac:spMkLst>
        </pc:spChg>
        <pc:spChg chg="add mod">
          <ac:chgData name="Arvind Singh Rawat" userId="699f8604-5b78-44b3-b451-9df509642faf" providerId="ADAL" clId="{C1D16FD1-B7B8-4E9F-8790-1889B098B775}" dt="2024-05-05T18:30:02.726" v="318" actId="1076"/>
          <ac:spMkLst>
            <pc:docMk/>
            <pc:sldMk cId="2126005728" sldId="274"/>
            <ac:spMk id="72" creationId="{C895AE0E-566C-255A-B678-D96D02038461}"/>
          </ac:spMkLst>
        </pc:spChg>
        <pc:spChg chg="mod">
          <ac:chgData name="Arvind Singh Rawat" userId="699f8604-5b78-44b3-b451-9df509642faf" providerId="ADAL" clId="{C1D16FD1-B7B8-4E9F-8790-1889B098B775}" dt="2024-05-05T18:25:18.899" v="316"/>
          <ac:spMkLst>
            <pc:docMk/>
            <pc:sldMk cId="2126005728" sldId="274"/>
            <ac:spMk id="74" creationId="{1307C478-F188-7F51-EC39-BBCDD64C0F2F}"/>
          </ac:spMkLst>
        </pc:spChg>
        <pc:spChg chg="mod">
          <ac:chgData name="Arvind Singh Rawat" userId="699f8604-5b78-44b3-b451-9df509642faf" providerId="ADAL" clId="{C1D16FD1-B7B8-4E9F-8790-1889B098B775}" dt="2024-05-05T18:25:18.899" v="316"/>
          <ac:spMkLst>
            <pc:docMk/>
            <pc:sldMk cId="2126005728" sldId="274"/>
            <ac:spMk id="75" creationId="{84CBF66F-672F-83EC-395C-82355E4BACAC}"/>
          </ac:spMkLst>
        </pc:spChg>
        <pc:spChg chg="mod">
          <ac:chgData name="Arvind Singh Rawat" userId="699f8604-5b78-44b3-b451-9df509642faf" providerId="ADAL" clId="{C1D16FD1-B7B8-4E9F-8790-1889B098B775}" dt="2024-05-05T18:25:18.899" v="316"/>
          <ac:spMkLst>
            <pc:docMk/>
            <pc:sldMk cId="2126005728" sldId="274"/>
            <ac:spMk id="76" creationId="{7928F917-6531-6422-66F6-4FEC2E232B5B}"/>
          </ac:spMkLst>
        </pc:spChg>
        <pc:spChg chg="mod">
          <ac:chgData name="Arvind Singh Rawat" userId="699f8604-5b78-44b3-b451-9df509642faf" providerId="ADAL" clId="{C1D16FD1-B7B8-4E9F-8790-1889B098B775}" dt="2024-05-05T18:25:18.899" v="316"/>
          <ac:spMkLst>
            <pc:docMk/>
            <pc:sldMk cId="2126005728" sldId="274"/>
            <ac:spMk id="77" creationId="{5CFE3D26-E8CF-5189-BFAA-15FED73B4D73}"/>
          </ac:spMkLst>
        </pc:spChg>
        <pc:spChg chg="mod">
          <ac:chgData name="Arvind Singh Rawat" userId="699f8604-5b78-44b3-b451-9df509642faf" providerId="ADAL" clId="{C1D16FD1-B7B8-4E9F-8790-1889B098B775}" dt="2024-05-05T18:25:18.899" v="316"/>
          <ac:spMkLst>
            <pc:docMk/>
            <pc:sldMk cId="2126005728" sldId="274"/>
            <ac:spMk id="78" creationId="{9ED857A7-8238-1F77-B3D5-2D3108AED09A}"/>
          </ac:spMkLst>
        </pc:spChg>
        <pc:spChg chg="mod">
          <ac:chgData name="Arvind Singh Rawat" userId="699f8604-5b78-44b3-b451-9df509642faf" providerId="ADAL" clId="{C1D16FD1-B7B8-4E9F-8790-1889B098B775}" dt="2024-05-05T18:25:18.899" v="316"/>
          <ac:spMkLst>
            <pc:docMk/>
            <pc:sldMk cId="2126005728" sldId="274"/>
            <ac:spMk id="79" creationId="{3E143495-6331-6626-B3C6-BDD4ABA7178B}"/>
          </ac:spMkLst>
        </pc:spChg>
        <pc:spChg chg="mod">
          <ac:chgData name="Arvind Singh Rawat" userId="699f8604-5b78-44b3-b451-9df509642faf" providerId="ADAL" clId="{C1D16FD1-B7B8-4E9F-8790-1889B098B775}" dt="2024-05-05T18:25:18.899" v="316"/>
          <ac:spMkLst>
            <pc:docMk/>
            <pc:sldMk cId="2126005728" sldId="274"/>
            <ac:spMk id="80" creationId="{9936E6B6-492E-C581-63FB-AEBB750F3369}"/>
          </ac:spMkLst>
        </pc:spChg>
        <pc:spChg chg="mod">
          <ac:chgData name="Arvind Singh Rawat" userId="699f8604-5b78-44b3-b451-9df509642faf" providerId="ADAL" clId="{C1D16FD1-B7B8-4E9F-8790-1889B098B775}" dt="2024-05-05T18:25:18.899" v="316"/>
          <ac:spMkLst>
            <pc:docMk/>
            <pc:sldMk cId="2126005728" sldId="274"/>
            <ac:spMk id="81" creationId="{3992235F-00B3-F070-D47D-4BF21B774188}"/>
          </ac:spMkLst>
        </pc:spChg>
        <pc:spChg chg="mod">
          <ac:chgData name="Arvind Singh Rawat" userId="699f8604-5b78-44b3-b451-9df509642faf" providerId="ADAL" clId="{C1D16FD1-B7B8-4E9F-8790-1889B098B775}" dt="2024-05-05T18:25:18.899" v="316"/>
          <ac:spMkLst>
            <pc:docMk/>
            <pc:sldMk cId="2126005728" sldId="274"/>
            <ac:spMk id="82" creationId="{45ED0519-39A0-4A84-947D-0D0D0971FB72}"/>
          </ac:spMkLst>
        </pc:spChg>
        <pc:spChg chg="add mod">
          <ac:chgData name="Arvind Singh Rawat" userId="699f8604-5b78-44b3-b451-9df509642faf" providerId="ADAL" clId="{C1D16FD1-B7B8-4E9F-8790-1889B098B775}" dt="2024-05-05T18:30:02.726" v="318" actId="1076"/>
          <ac:spMkLst>
            <pc:docMk/>
            <pc:sldMk cId="2126005728" sldId="274"/>
            <ac:spMk id="83" creationId="{E7B07236-BC3D-E717-EC9A-E8D25DCF72DF}"/>
          </ac:spMkLst>
        </pc:spChg>
        <pc:spChg chg="add mod">
          <ac:chgData name="Arvind Singh Rawat" userId="699f8604-5b78-44b3-b451-9df509642faf" providerId="ADAL" clId="{C1D16FD1-B7B8-4E9F-8790-1889B098B775}" dt="2024-05-05T18:30:02.726" v="318" actId="1076"/>
          <ac:spMkLst>
            <pc:docMk/>
            <pc:sldMk cId="2126005728" sldId="274"/>
            <ac:spMk id="84" creationId="{45E4DB30-DA14-A969-440B-DAC3B64EA66B}"/>
          </ac:spMkLst>
        </pc:spChg>
        <pc:spChg chg="add mod">
          <ac:chgData name="Arvind Singh Rawat" userId="699f8604-5b78-44b3-b451-9df509642faf" providerId="ADAL" clId="{C1D16FD1-B7B8-4E9F-8790-1889B098B775}" dt="2024-05-05T18:30:02.726" v="318" actId="1076"/>
          <ac:spMkLst>
            <pc:docMk/>
            <pc:sldMk cId="2126005728" sldId="274"/>
            <ac:spMk id="85" creationId="{9F5B4812-C669-C845-64A2-DEB824DD115E}"/>
          </ac:spMkLst>
        </pc:spChg>
        <pc:spChg chg="mod">
          <ac:chgData name="Arvind Singh Rawat" userId="699f8604-5b78-44b3-b451-9df509642faf" providerId="ADAL" clId="{C1D16FD1-B7B8-4E9F-8790-1889B098B775}" dt="2024-05-05T18:35:44.742" v="354"/>
          <ac:spMkLst>
            <pc:docMk/>
            <pc:sldMk cId="2126005728" sldId="274"/>
            <ac:spMk id="87" creationId="{A1767866-0A5A-FA04-137A-97FA489A0C5B}"/>
          </ac:spMkLst>
        </pc:spChg>
        <pc:spChg chg="mod">
          <ac:chgData name="Arvind Singh Rawat" userId="699f8604-5b78-44b3-b451-9df509642faf" providerId="ADAL" clId="{C1D16FD1-B7B8-4E9F-8790-1889B098B775}" dt="2024-05-05T18:35:44.742" v="354"/>
          <ac:spMkLst>
            <pc:docMk/>
            <pc:sldMk cId="2126005728" sldId="274"/>
            <ac:spMk id="88" creationId="{9E04FA58-43DB-F254-BA1C-F8EF9F8D0FC8}"/>
          </ac:spMkLst>
        </pc:spChg>
        <pc:spChg chg="mod">
          <ac:chgData name="Arvind Singh Rawat" userId="699f8604-5b78-44b3-b451-9df509642faf" providerId="ADAL" clId="{C1D16FD1-B7B8-4E9F-8790-1889B098B775}" dt="2024-05-05T18:35:44.742" v="354"/>
          <ac:spMkLst>
            <pc:docMk/>
            <pc:sldMk cId="2126005728" sldId="274"/>
            <ac:spMk id="90" creationId="{01CCF226-1ED0-96A7-1E60-4823C0294461}"/>
          </ac:spMkLst>
        </pc:spChg>
        <pc:spChg chg="mod">
          <ac:chgData name="Arvind Singh Rawat" userId="699f8604-5b78-44b3-b451-9df509642faf" providerId="ADAL" clId="{C1D16FD1-B7B8-4E9F-8790-1889B098B775}" dt="2024-05-05T18:35:44.742" v="354"/>
          <ac:spMkLst>
            <pc:docMk/>
            <pc:sldMk cId="2126005728" sldId="274"/>
            <ac:spMk id="91" creationId="{4070AA4E-BEC4-3716-18C7-32684ECD67A8}"/>
          </ac:spMkLst>
        </pc:spChg>
        <pc:spChg chg="add mod">
          <ac:chgData name="Arvind Singh Rawat" userId="699f8604-5b78-44b3-b451-9df509642faf" providerId="ADAL" clId="{C1D16FD1-B7B8-4E9F-8790-1889B098B775}" dt="2024-05-05T18:35:44.742" v="354"/>
          <ac:spMkLst>
            <pc:docMk/>
            <pc:sldMk cId="2126005728" sldId="274"/>
            <ac:spMk id="92" creationId="{19215320-C39F-6BD4-8420-802470E01921}"/>
          </ac:spMkLst>
        </pc:spChg>
        <pc:spChg chg="add mod">
          <ac:chgData name="Arvind Singh Rawat" userId="699f8604-5b78-44b3-b451-9df509642faf" providerId="ADAL" clId="{C1D16FD1-B7B8-4E9F-8790-1889B098B775}" dt="2024-05-05T18:35:44.742" v="354"/>
          <ac:spMkLst>
            <pc:docMk/>
            <pc:sldMk cId="2126005728" sldId="274"/>
            <ac:spMk id="93" creationId="{691595D4-7F75-E875-5108-B5D43DF21E6D}"/>
          </ac:spMkLst>
        </pc:spChg>
        <pc:spChg chg="add mod">
          <ac:chgData name="Arvind Singh Rawat" userId="699f8604-5b78-44b3-b451-9df509642faf" providerId="ADAL" clId="{C1D16FD1-B7B8-4E9F-8790-1889B098B775}" dt="2024-05-05T18:35:44.742" v="354"/>
          <ac:spMkLst>
            <pc:docMk/>
            <pc:sldMk cId="2126005728" sldId="274"/>
            <ac:spMk id="94" creationId="{ADE2D4FA-871E-DD26-094A-311540407906}"/>
          </ac:spMkLst>
        </pc:spChg>
        <pc:spChg chg="add mod">
          <ac:chgData name="Arvind Singh Rawat" userId="699f8604-5b78-44b3-b451-9df509642faf" providerId="ADAL" clId="{C1D16FD1-B7B8-4E9F-8790-1889B098B775}" dt="2024-05-05T18:35:44.742" v="354"/>
          <ac:spMkLst>
            <pc:docMk/>
            <pc:sldMk cId="2126005728" sldId="274"/>
            <ac:spMk id="95" creationId="{35B0B057-3509-1DB7-B237-D515F553E2C1}"/>
          </ac:spMkLst>
        </pc:spChg>
        <pc:spChg chg="add mod">
          <ac:chgData name="Arvind Singh Rawat" userId="699f8604-5b78-44b3-b451-9df509642faf" providerId="ADAL" clId="{C1D16FD1-B7B8-4E9F-8790-1889B098B775}" dt="2024-05-05T18:35:44.742" v="354"/>
          <ac:spMkLst>
            <pc:docMk/>
            <pc:sldMk cId="2126005728" sldId="274"/>
            <ac:spMk id="96" creationId="{D4A4784F-5B85-CA4B-2024-BB2645BA399A}"/>
          </ac:spMkLst>
        </pc:spChg>
        <pc:spChg chg="mod">
          <ac:chgData name="Arvind Singh Rawat" userId="699f8604-5b78-44b3-b451-9df509642faf" providerId="ADAL" clId="{C1D16FD1-B7B8-4E9F-8790-1889B098B775}" dt="2024-05-05T18:35:44.742" v="354"/>
          <ac:spMkLst>
            <pc:docMk/>
            <pc:sldMk cId="2126005728" sldId="274"/>
            <ac:spMk id="98" creationId="{8A80D5C1-54E8-2B54-BAB1-D71093472D9B}"/>
          </ac:spMkLst>
        </pc:spChg>
        <pc:spChg chg="mod">
          <ac:chgData name="Arvind Singh Rawat" userId="699f8604-5b78-44b3-b451-9df509642faf" providerId="ADAL" clId="{C1D16FD1-B7B8-4E9F-8790-1889B098B775}" dt="2024-05-05T18:35:44.742" v="354"/>
          <ac:spMkLst>
            <pc:docMk/>
            <pc:sldMk cId="2126005728" sldId="274"/>
            <ac:spMk id="99" creationId="{DE910025-1B45-09CE-B96F-C2F6563006DA}"/>
          </ac:spMkLst>
        </pc:spChg>
        <pc:spChg chg="add mod">
          <ac:chgData name="Arvind Singh Rawat" userId="699f8604-5b78-44b3-b451-9df509642faf" providerId="ADAL" clId="{C1D16FD1-B7B8-4E9F-8790-1889B098B775}" dt="2024-05-05T18:35:44.742" v="354"/>
          <ac:spMkLst>
            <pc:docMk/>
            <pc:sldMk cId="2126005728" sldId="274"/>
            <ac:spMk id="100" creationId="{8B00F9F7-8A15-AEA5-835D-8E7F59805C82}"/>
          </ac:spMkLst>
        </pc:spChg>
        <pc:spChg chg="mod">
          <ac:chgData name="Arvind Singh Rawat" userId="699f8604-5b78-44b3-b451-9df509642faf" providerId="ADAL" clId="{C1D16FD1-B7B8-4E9F-8790-1889B098B775}" dt="2024-05-05T18:35:44.742" v="354"/>
          <ac:spMkLst>
            <pc:docMk/>
            <pc:sldMk cId="2126005728" sldId="274"/>
            <ac:spMk id="102" creationId="{B371752D-E080-13CD-AF25-DDA59038B8A1}"/>
          </ac:spMkLst>
        </pc:spChg>
        <pc:spChg chg="mod">
          <ac:chgData name="Arvind Singh Rawat" userId="699f8604-5b78-44b3-b451-9df509642faf" providerId="ADAL" clId="{C1D16FD1-B7B8-4E9F-8790-1889B098B775}" dt="2024-05-05T18:35:44.742" v="354"/>
          <ac:spMkLst>
            <pc:docMk/>
            <pc:sldMk cId="2126005728" sldId="274"/>
            <ac:spMk id="103" creationId="{FAF2922E-5615-B771-B00D-BCC25FCD615E}"/>
          </ac:spMkLst>
        </pc:spChg>
        <pc:spChg chg="add mod">
          <ac:chgData name="Arvind Singh Rawat" userId="699f8604-5b78-44b3-b451-9df509642faf" providerId="ADAL" clId="{C1D16FD1-B7B8-4E9F-8790-1889B098B775}" dt="2024-05-05T18:35:44.742" v="354"/>
          <ac:spMkLst>
            <pc:docMk/>
            <pc:sldMk cId="2126005728" sldId="274"/>
            <ac:spMk id="104" creationId="{FFB6FD70-DF2F-C91B-F85C-19015E74E512}"/>
          </ac:spMkLst>
        </pc:spChg>
        <pc:spChg chg="mod">
          <ac:chgData name="Arvind Singh Rawat" userId="699f8604-5b78-44b3-b451-9df509642faf" providerId="ADAL" clId="{C1D16FD1-B7B8-4E9F-8790-1889B098B775}" dt="2024-05-05T18:35:44.742" v="354"/>
          <ac:spMkLst>
            <pc:docMk/>
            <pc:sldMk cId="2126005728" sldId="274"/>
            <ac:spMk id="106" creationId="{890B9D1F-8915-35DE-5377-5626951ADBD1}"/>
          </ac:spMkLst>
        </pc:spChg>
        <pc:spChg chg="mod">
          <ac:chgData name="Arvind Singh Rawat" userId="699f8604-5b78-44b3-b451-9df509642faf" providerId="ADAL" clId="{C1D16FD1-B7B8-4E9F-8790-1889B098B775}" dt="2024-05-05T18:35:44.742" v="354"/>
          <ac:spMkLst>
            <pc:docMk/>
            <pc:sldMk cId="2126005728" sldId="274"/>
            <ac:spMk id="107" creationId="{C2706EBE-3F51-B42E-7035-2D1AF5A84143}"/>
          </ac:spMkLst>
        </pc:spChg>
        <pc:spChg chg="add mod">
          <ac:chgData name="Arvind Singh Rawat" userId="699f8604-5b78-44b3-b451-9df509642faf" providerId="ADAL" clId="{C1D16FD1-B7B8-4E9F-8790-1889B098B775}" dt="2024-05-05T18:35:44.742" v="354"/>
          <ac:spMkLst>
            <pc:docMk/>
            <pc:sldMk cId="2126005728" sldId="274"/>
            <ac:spMk id="108" creationId="{109DAED8-7BC8-0CE4-F150-9D0896247E13}"/>
          </ac:spMkLst>
        </pc:spChg>
        <pc:spChg chg="add mod">
          <ac:chgData name="Arvind Singh Rawat" userId="699f8604-5b78-44b3-b451-9df509642faf" providerId="ADAL" clId="{C1D16FD1-B7B8-4E9F-8790-1889B098B775}" dt="2024-05-05T18:35:44.742" v="354"/>
          <ac:spMkLst>
            <pc:docMk/>
            <pc:sldMk cId="2126005728" sldId="274"/>
            <ac:spMk id="109" creationId="{395A7FAD-19A3-B4D9-8795-253DA529145C}"/>
          </ac:spMkLst>
        </pc:spChg>
        <pc:spChg chg="add mod">
          <ac:chgData name="Arvind Singh Rawat" userId="699f8604-5b78-44b3-b451-9df509642faf" providerId="ADAL" clId="{C1D16FD1-B7B8-4E9F-8790-1889B098B775}" dt="2024-05-05T18:35:44.742" v="354"/>
          <ac:spMkLst>
            <pc:docMk/>
            <pc:sldMk cId="2126005728" sldId="274"/>
            <ac:spMk id="110" creationId="{E65444BF-3849-1F98-2EC9-546D1B2440B7}"/>
          </ac:spMkLst>
        </pc:spChg>
        <pc:spChg chg="add mod">
          <ac:chgData name="Arvind Singh Rawat" userId="699f8604-5b78-44b3-b451-9df509642faf" providerId="ADAL" clId="{C1D16FD1-B7B8-4E9F-8790-1889B098B775}" dt="2024-05-05T18:35:44.742" v="354"/>
          <ac:spMkLst>
            <pc:docMk/>
            <pc:sldMk cId="2126005728" sldId="274"/>
            <ac:spMk id="111" creationId="{7EE4221D-B59D-6BDC-B584-0B0D03BE6BE0}"/>
          </ac:spMkLst>
        </pc:spChg>
        <pc:spChg chg="add mod">
          <ac:chgData name="Arvind Singh Rawat" userId="699f8604-5b78-44b3-b451-9df509642faf" providerId="ADAL" clId="{C1D16FD1-B7B8-4E9F-8790-1889B098B775}" dt="2024-05-05T18:35:44.742" v="354"/>
          <ac:spMkLst>
            <pc:docMk/>
            <pc:sldMk cId="2126005728" sldId="274"/>
            <ac:spMk id="112" creationId="{F06E0ACE-83CC-D72F-5327-4E99E3927FC9}"/>
          </ac:spMkLst>
        </pc:spChg>
        <pc:spChg chg="add mod">
          <ac:chgData name="Arvind Singh Rawat" userId="699f8604-5b78-44b3-b451-9df509642faf" providerId="ADAL" clId="{C1D16FD1-B7B8-4E9F-8790-1889B098B775}" dt="2024-05-05T18:35:44.742" v="354"/>
          <ac:spMkLst>
            <pc:docMk/>
            <pc:sldMk cId="2126005728" sldId="274"/>
            <ac:spMk id="113" creationId="{2C031936-FF66-D157-FF8A-B21B5F4B6927}"/>
          </ac:spMkLst>
        </pc:spChg>
        <pc:spChg chg="add mod">
          <ac:chgData name="Arvind Singh Rawat" userId="699f8604-5b78-44b3-b451-9df509642faf" providerId="ADAL" clId="{C1D16FD1-B7B8-4E9F-8790-1889B098B775}" dt="2024-05-05T18:35:44.742" v="354"/>
          <ac:spMkLst>
            <pc:docMk/>
            <pc:sldMk cId="2126005728" sldId="274"/>
            <ac:spMk id="114" creationId="{222B482D-51FF-BC71-B5A9-8E3795F5F414}"/>
          </ac:spMkLst>
        </pc:spChg>
        <pc:spChg chg="mod">
          <ac:chgData name="Arvind Singh Rawat" userId="699f8604-5b78-44b3-b451-9df509642faf" providerId="ADAL" clId="{C1D16FD1-B7B8-4E9F-8790-1889B098B775}" dt="2024-05-05T18:35:44.742" v="354"/>
          <ac:spMkLst>
            <pc:docMk/>
            <pc:sldMk cId="2126005728" sldId="274"/>
            <ac:spMk id="116" creationId="{C01CE86E-F416-A673-5A74-2CB45A398257}"/>
          </ac:spMkLst>
        </pc:spChg>
        <pc:spChg chg="mod">
          <ac:chgData name="Arvind Singh Rawat" userId="699f8604-5b78-44b3-b451-9df509642faf" providerId="ADAL" clId="{C1D16FD1-B7B8-4E9F-8790-1889B098B775}" dt="2024-05-05T18:35:44.742" v="354"/>
          <ac:spMkLst>
            <pc:docMk/>
            <pc:sldMk cId="2126005728" sldId="274"/>
            <ac:spMk id="117" creationId="{91E7C5A0-DD91-F802-903E-5DFEBD55C8C8}"/>
          </ac:spMkLst>
        </pc:spChg>
        <pc:spChg chg="mod">
          <ac:chgData name="Arvind Singh Rawat" userId="699f8604-5b78-44b3-b451-9df509642faf" providerId="ADAL" clId="{C1D16FD1-B7B8-4E9F-8790-1889B098B775}" dt="2024-05-05T18:35:44.742" v="354"/>
          <ac:spMkLst>
            <pc:docMk/>
            <pc:sldMk cId="2126005728" sldId="274"/>
            <ac:spMk id="118" creationId="{6317E698-F26C-D1DE-BAA2-55D07BE62431}"/>
          </ac:spMkLst>
        </pc:spChg>
        <pc:spChg chg="mod">
          <ac:chgData name="Arvind Singh Rawat" userId="699f8604-5b78-44b3-b451-9df509642faf" providerId="ADAL" clId="{C1D16FD1-B7B8-4E9F-8790-1889B098B775}" dt="2024-05-05T18:35:44.742" v="354"/>
          <ac:spMkLst>
            <pc:docMk/>
            <pc:sldMk cId="2126005728" sldId="274"/>
            <ac:spMk id="119" creationId="{84C713D6-ABEE-DF19-8554-6C58AD5C38CD}"/>
          </ac:spMkLst>
        </pc:spChg>
        <pc:spChg chg="mod">
          <ac:chgData name="Arvind Singh Rawat" userId="699f8604-5b78-44b3-b451-9df509642faf" providerId="ADAL" clId="{C1D16FD1-B7B8-4E9F-8790-1889B098B775}" dt="2024-05-05T18:35:44.742" v="354"/>
          <ac:spMkLst>
            <pc:docMk/>
            <pc:sldMk cId="2126005728" sldId="274"/>
            <ac:spMk id="120" creationId="{3102E855-9753-04C0-81D2-567A05A57FCF}"/>
          </ac:spMkLst>
        </pc:spChg>
        <pc:spChg chg="mod">
          <ac:chgData name="Arvind Singh Rawat" userId="699f8604-5b78-44b3-b451-9df509642faf" providerId="ADAL" clId="{C1D16FD1-B7B8-4E9F-8790-1889B098B775}" dt="2024-05-05T18:35:44.742" v="354"/>
          <ac:spMkLst>
            <pc:docMk/>
            <pc:sldMk cId="2126005728" sldId="274"/>
            <ac:spMk id="121" creationId="{9544A7ED-80DC-9655-020E-29E6D844F0FA}"/>
          </ac:spMkLst>
        </pc:spChg>
        <pc:spChg chg="mod">
          <ac:chgData name="Arvind Singh Rawat" userId="699f8604-5b78-44b3-b451-9df509642faf" providerId="ADAL" clId="{C1D16FD1-B7B8-4E9F-8790-1889B098B775}" dt="2024-05-05T18:35:44.742" v="354"/>
          <ac:spMkLst>
            <pc:docMk/>
            <pc:sldMk cId="2126005728" sldId="274"/>
            <ac:spMk id="122" creationId="{071B52B8-8EF9-49FF-41EE-1FC2354EC7A3}"/>
          </ac:spMkLst>
        </pc:spChg>
        <pc:spChg chg="mod">
          <ac:chgData name="Arvind Singh Rawat" userId="699f8604-5b78-44b3-b451-9df509642faf" providerId="ADAL" clId="{C1D16FD1-B7B8-4E9F-8790-1889B098B775}" dt="2024-05-05T18:35:44.742" v="354"/>
          <ac:spMkLst>
            <pc:docMk/>
            <pc:sldMk cId="2126005728" sldId="274"/>
            <ac:spMk id="123" creationId="{E4B482E6-E05A-FCCF-6527-8BE554E8820A}"/>
          </ac:spMkLst>
        </pc:spChg>
        <pc:spChg chg="mod">
          <ac:chgData name="Arvind Singh Rawat" userId="699f8604-5b78-44b3-b451-9df509642faf" providerId="ADAL" clId="{C1D16FD1-B7B8-4E9F-8790-1889B098B775}" dt="2024-05-05T18:35:44.742" v="354"/>
          <ac:spMkLst>
            <pc:docMk/>
            <pc:sldMk cId="2126005728" sldId="274"/>
            <ac:spMk id="124" creationId="{796F7602-1554-B5BE-C09D-3E11BCEF01E3}"/>
          </ac:spMkLst>
        </pc:spChg>
        <pc:spChg chg="add mod">
          <ac:chgData name="Arvind Singh Rawat" userId="699f8604-5b78-44b3-b451-9df509642faf" providerId="ADAL" clId="{C1D16FD1-B7B8-4E9F-8790-1889B098B775}" dt="2024-05-05T18:35:44.742" v="354"/>
          <ac:spMkLst>
            <pc:docMk/>
            <pc:sldMk cId="2126005728" sldId="274"/>
            <ac:spMk id="125" creationId="{7DE1CA9B-21F3-94A5-9BA4-D445555E83E3}"/>
          </ac:spMkLst>
        </pc:spChg>
        <pc:spChg chg="add mod">
          <ac:chgData name="Arvind Singh Rawat" userId="699f8604-5b78-44b3-b451-9df509642faf" providerId="ADAL" clId="{C1D16FD1-B7B8-4E9F-8790-1889B098B775}" dt="2024-05-05T18:35:44.742" v="354"/>
          <ac:spMkLst>
            <pc:docMk/>
            <pc:sldMk cId="2126005728" sldId="274"/>
            <ac:spMk id="126" creationId="{A9234D3C-F6B7-A2CE-9B2A-7E43B8164FC5}"/>
          </ac:spMkLst>
        </pc:spChg>
        <pc:spChg chg="add mod">
          <ac:chgData name="Arvind Singh Rawat" userId="699f8604-5b78-44b3-b451-9df509642faf" providerId="ADAL" clId="{C1D16FD1-B7B8-4E9F-8790-1889B098B775}" dt="2024-05-05T18:35:44.742" v="354"/>
          <ac:spMkLst>
            <pc:docMk/>
            <pc:sldMk cId="2126005728" sldId="274"/>
            <ac:spMk id="127" creationId="{43A8B4FE-FE4C-BA35-0F7A-209CB3C225C5}"/>
          </ac:spMkLst>
        </pc:spChg>
        <pc:spChg chg="mod">
          <ac:chgData name="Arvind Singh Rawat" userId="699f8604-5b78-44b3-b451-9df509642faf" providerId="ADAL" clId="{C1D16FD1-B7B8-4E9F-8790-1889B098B775}" dt="2024-05-05T19:16:00.766" v="679" actId="164"/>
          <ac:spMkLst>
            <pc:docMk/>
            <pc:sldMk cId="2126005728" sldId="274"/>
            <ac:spMk id="129" creationId="{BE4E664D-847C-D723-0F26-D7D8BBBB93A8}"/>
          </ac:spMkLst>
        </pc:spChg>
        <pc:spChg chg="mod">
          <ac:chgData name="Arvind Singh Rawat" userId="699f8604-5b78-44b3-b451-9df509642faf" providerId="ADAL" clId="{C1D16FD1-B7B8-4E9F-8790-1889B098B775}" dt="2024-05-05T19:16:00.766" v="679" actId="164"/>
          <ac:spMkLst>
            <pc:docMk/>
            <pc:sldMk cId="2126005728" sldId="274"/>
            <ac:spMk id="130" creationId="{7ED28EF2-6A2C-79A8-CCCC-AB4DF1657E2B}"/>
          </ac:spMkLst>
        </pc:spChg>
        <pc:spChg chg="mod">
          <ac:chgData name="Arvind Singh Rawat" userId="699f8604-5b78-44b3-b451-9df509642faf" providerId="ADAL" clId="{C1D16FD1-B7B8-4E9F-8790-1889B098B775}" dt="2024-05-05T19:16:00.766" v="679" actId="164"/>
          <ac:spMkLst>
            <pc:docMk/>
            <pc:sldMk cId="2126005728" sldId="274"/>
            <ac:spMk id="132" creationId="{94AE56E7-FFF0-C36F-545E-BC66BD0D35B4}"/>
          </ac:spMkLst>
        </pc:spChg>
        <pc:spChg chg="mod">
          <ac:chgData name="Arvind Singh Rawat" userId="699f8604-5b78-44b3-b451-9df509642faf" providerId="ADAL" clId="{C1D16FD1-B7B8-4E9F-8790-1889B098B775}" dt="2024-05-05T19:16:00.766" v="679" actId="164"/>
          <ac:spMkLst>
            <pc:docMk/>
            <pc:sldMk cId="2126005728" sldId="274"/>
            <ac:spMk id="133" creationId="{77A39D7C-E495-DDF0-FB9A-82931EB53A2F}"/>
          </ac:spMkLst>
        </pc:spChg>
        <pc:spChg chg="add mod">
          <ac:chgData name="Arvind Singh Rawat" userId="699f8604-5b78-44b3-b451-9df509642faf" providerId="ADAL" clId="{C1D16FD1-B7B8-4E9F-8790-1889B098B775}" dt="2024-05-05T19:16:21.650" v="690" actId="1076"/>
          <ac:spMkLst>
            <pc:docMk/>
            <pc:sldMk cId="2126005728" sldId="274"/>
            <ac:spMk id="134" creationId="{99F6F6F4-4557-3CD0-F84A-1215A9430E90}"/>
          </ac:spMkLst>
        </pc:spChg>
        <pc:spChg chg="add del mod">
          <ac:chgData name="Arvind Singh Rawat" userId="699f8604-5b78-44b3-b451-9df509642faf" providerId="ADAL" clId="{C1D16FD1-B7B8-4E9F-8790-1889B098B775}" dt="2024-05-06T10:21:15.670" v="3110" actId="20577"/>
          <ac:spMkLst>
            <pc:docMk/>
            <pc:sldMk cId="2126005728" sldId="274"/>
            <ac:spMk id="135" creationId="{C58DDC14-F66C-3E50-887C-C8F6A3F3481A}"/>
          </ac:spMkLst>
        </pc:spChg>
        <pc:spChg chg="add mod">
          <ac:chgData name="Arvind Singh Rawat" userId="699f8604-5b78-44b3-b451-9df509642faf" providerId="ADAL" clId="{C1D16FD1-B7B8-4E9F-8790-1889B098B775}" dt="2024-05-06T10:21:39.133" v="3113" actId="14100"/>
          <ac:spMkLst>
            <pc:docMk/>
            <pc:sldMk cId="2126005728" sldId="274"/>
            <ac:spMk id="136" creationId="{7E140038-40A7-09DA-E2EE-195D2CED2C2A}"/>
          </ac:spMkLst>
        </pc:spChg>
        <pc:spChg chg="add mod">
          <ac:chgData name="Arvind Singh Rawat" userId="699f8604-5b78-44b3-b451-9df509642faf" providerId="ADAL" clId="{C1D16FD1-B7B8-4E9F-8790-1889B098B775}" dt="2024-05-06T10:22:20.478" v="3118" actId="14100"/>
          <ac:spMkLst>
            <pc:docMk/>
            <pc:sldMk cId="2126005728" sldId="274"/>
            <ac:spMk id="137" creationId="{81F7728D-0B21-1338-2B26-5A4B786227B8}"/>
          </ac:spMkLst>
        </pc:spChg>
        <pc:spChg chg="add mod">
          <ac:chgData name="Arvind Singh Rawat" userId="699f8604-5b78-44b3-b451-9df509642faf" providerId="ADAL" clId="{C1D16FD1-B7B8-4E9F-8790-1889B098B775}" dt="2024-05-05T19:18:17.316" v="704" actId="1076"/>
          <ac:spMkLst>
            <pc:docMk/>
            <pc:sldMk cId="2126005728" sldId="274"/>
            <ac:spMk id="138" creationId="{2DDCD677-DF1C-D587-715C-9B7769BFC229}"/>
          </ac:spMkLst>
        </pc:spChg>
        <pc:spChg chg="mod">
          <ac:chgData name="Arvind Singh Rawat" userId="699f8604-5b78-44b3-b451-9df509642faf" providerId="ADAL" clId="{C1D16FD1-B7B8-4E9F-8790-1889B098B775}" dt="2024-05-05T19:16:00.766" v="679" actId="164"/>
          <ac:spMkLst>
            <pc:docMk/>
            <pc:sldMk cId="2126005728" sldId="274"/>
            <ac:spMk id="140" creationId="{EA38F5EF-EE61-D6BE-680C-7A92C6702F63}"/>
          </ac:spMkLst>
        </pc:spChg>
        <pc:spChg chg="mod">
          <ac:chgData name="Arvind Singh Rawat" userId="699f8604-5b78-44b3-b451-9df509642faf" providerId="ADAL" clId="{C1D16FD1-B7B8-4E9F-8790-1889B098B775}" dt="2024-05-05T19:16:00.766" v="679" actId="164"/>
          <ac:spMkLst>
            <pc:docMk/>
            <pc:sldMk cId="2126005728" sldId="274"/>
            <ac:spMk id="141" creationId="{FE6D40A2-4562-F5D8-5C73-C664F1B59D12}"/>
          </ac:spMkLst>
        </pc:spChg>
        <pc:spChg chg="add mod">
          <ac:chgData name="Arvind Singh Rawat" userId="699f8604-5b78-44b3-b451-9df509642faf" providerId="ADAL" clId="{C1D16FD1-B7B8-4E9F-8790-1889B098B775}" dt="2024-05-06T13:38:26.544" v="3992" actId="1076"/>
          <ac:spMkLst>
            <pc:docMk/>
            <pc:sldMk cId="2126005728" sldId="274"/>
            <ac:spMk id="142" creationId="{F252CA0E-B33F-8C99-7714-D9B706972B5C}"/>
          </ac:spMkLst>
        </pc:spChg>
        <pc:spChg chg="mod">
          <ac:chgData name="Arvind Singh Rawat" userId="699f8604-5b78-44b3-b451-9df509642faf" providerId="ADAL" clId="{C1D16FD1-B7B8-4E9F-8790-1889B098B775}" dt="2024-05-05T19:16:00.766" v="679" actId="164"/>
          <ac:spMkLst>
            <pc:docMk/>
            <pc:sldMk cId="2126005728" sldId="274"/>
            <ac:spMk id="144" creationId="{041EAD00-4AA6-E30F-39B8-8ACE012E3833}"/>
          </ac:spMkLst>
        </pc:spChg>
        <pc:spChg chg="mod">
          <ac:chgData name="Arvind Singh Rawat" userId="699f8604-5b78-44b3-b451-9df509642faf" providerId="ADAL" clId="{C1D16FD1-B7B8-4E9F-8790-1889B098B775}" dt="2024-05-05T19:16:00.766" v="679" actId="164"/>
          <ac:spMkLst>
            <pc:docMk/>
            <pc:sldMk cId="2126005728" sldId="274"/>
            <ac:spMk id="145" creationId="{D76B0731-687C-FFD5-27D8-11365E930065}"/>
          </ac:spMkLst>
        </pc:spChg>
        <pc:spChg chg="add mod">
          <ac:chgData name="Arvind Singh Rawat" userId="699f8604-5b78-44b3-b451-9df509642faf" providerId="ADAL" clId="{C1D16FD1-B7B8-4E9F-8790-1889B098B775}" dt="2024-05-05T19:19:34.222" v="719" actId="20577"/>
          <ac:spMkLst>
            <pc:docMk/>
            <pc:sldMk cId="2126005728" sldId="274"/>
            <ac:spMk id="146" creationId="{B8B520CB-0D1C-8BEB-AC7B-1FBBAE9D5D57}"/>
          </ac:spMkLst>
        </pc:spChg>
        <pc:spChg chg="mod">
          <ac:chgData name="Arvind Singh Rawat" userId="699f8604-5b78-44b3-b451-9df509642faf" providerId="ADAL" clId="{C1D16FD1-B7B8-4E9F-8790-1889B098B775}" dt="2024-05-05T19:16:00.766" v="679" actId="164"/>
          <ac:spMkLst>
            <pc:docMk/>
            <pc:sldMk cId="2126005728" sldId="274"/>
            <ac:spMk id="148" creationId="{8FC6BC07-18CE-6A58-DD78-EABFE5164DF6}"/>
          </ac:spMkLst>
        </pc:spChg>
        <pc:spChg chg="mod">
          <ac:chgData name="Arvind Singh Rawat" userId="699f8604-5b78-44b3-b451-9df509642faf" providerId="ADAL" clId="{C1D16FD1-B7B8-4E9F-8790-1889B098B775}" dt="2024-05-05T19:16:00.766" v="679" actId="164"/>
          <ac:spMkLst>
            <pc:docMk/>
            <pc:sldMk cId="2126005728" sldId="274"/>
            <ac:spMk id="149" creationId="{25EF95AE-5403-518D-69CA-91AFA2141243}"/>
          </ac:spMkLst>
        </pc:spChg>
        <pc:spChg chg="add mod">
          <ac:chgData name="Arvind Singh Rawat" userId="699f8604-5b78-44b3-b451-9df509642faf" providerId="ADAL" clId="{C1D16FD1-B7B8-4E9F-8790-1889B098B775}" dt="2024-05-06T13:38:41.572" v="3993" actId="1076"/>
          <ac:spMkLst>
            <pc:docMk/>
            <pc:sldMk cId="2126005728" sldId="274"/>
            <ac:spMk id="150" creationId="{CD62BAEB-D0BE-56B9-AEA0-3A4D38581A59}"/>
          </ac:spMkLst>
        </pc:spChg>
        <pc:spChg chg="add mod">
          <ac:chgData name="Arvind Singh Rawat" userId="699f8604-5b78-44b3-b451-9df509642faf" providerId="ADAL" clId="{C1D16FD1-B7B8-4E9F-8790-1889B098B775}" dt="2024-05-06T13:26:23.327" v="3963" actId="403"/>
          <ac:spMkLst>
            <pc:docMk/>
            <pc:sldMk cId="2126005728" sldId="274"/>
            <ac:spMk id="151" creationId="{BE8525A1-8192-0B62-BAEF-F44D41C2DCD9}"/>
          </ac:spMkLst>
        </pc:spChg>
        <pc:spChg chg="add mod">
          <ac:chgData name="Arvind Singh Rawat" userId="699f8604-5b78-44b3-b451-9df509642faf" providerId="ADAL" clId="{C1D16FD1-B7B8-4E9F-8790-1889B098B775}" dt="2024-05-07T18:48:26.757" v="12985" actId="20577"/>
          <ac:spMkLst>
            <pc:docMk/>
            <pc:sldMk cId="2126005728" sldId="274"/>
            <ac:spMk id="152" creationId="{F71223B8-F3CD-7F9A-66F9-E48D4691ED9D}"/>
          </ac:spMkLst>
        </pc:spChg>
        <pc:spChg chg="add mod">
          <ac:chgData name="Arvind Singh Rawat" userId="699f8604-5b78-44b3-b451-9df509642faf" providerId="ADAL" clId="{C1D16FD1-B7B8-4E9F-8790-1889B098B775}" dt="2024-05-06T13:26:29.965" v="3964" actId="255"/>
          <ac:spMkLst>
            <pc:docMk/>
            <pc:sldMk cId="2126005728" sldId="274"/>
            <ac:spMk id="153" creationId="{44BB8677-8519-A624-C6A0-C68DE9B6A0E9}"/>
          </ac:spMkLst>
        </pc:spChg>
        <pc:spChg chg="add mod">
          <ac:chgData name="Arvind Singh Rawat" userId="699f8604-5b78-44b3-b451-9df509642faf" providerId="ADAL" clId="{C1D16FD1-B7B8-4E9F-8790-1889B098B775}" dt="2024-05-06T13:26:38.613" v="3966" actId="255"/>
          <ac:spMkLst>
            <pc:docMk/>
            <pc:sldMk cId="2126005728" sldId="274"/>
            <ac:spMk id="154" creationId="{7C7D0188-E6ED-7073-CCCD-2A90952CD88F}"/>
          </ac:spMkLst>
        </pc:spChg>
        <pc:spChg chg="add mod">
          <ac:chgData name="Arvind Singh Rawat" userId="699f8604-5b78-44b3-b451-9df509642faf" providerId="ADAL" clId="{C1D16FD1-B7B8-4E9F-8790-1889B098B775}" dt="2024-05-06T16:57:50.375" v="6059" actId="113"/>
          <ac:spMkLst>
            <pc:docMk/>
            <pc:sldMk cId="2126005728" sldId="274"/>
            <ac:spMk id="155" creationId="{48A46252-3E7A-0F6C-813F-58BBCBE4E434}"/>
          </ac:spMkLst>
        </pc:spChg>
        <pc:spChg chg="add del mod">
          <ac:chgData name="Arvind Singh Rawat" userId="699f8604-5b78-44b3-b451-9df509642faf" providerId="ADAL" clId="{C1D16FD1-B7B8-4E9F-8790-1889B098B775}" dt="2024-05-05T19:16:13.184" v="688" actId="478"/>
          <ac:spMkLst>
            <pc:docMk/>
            <pc:sldMk cId="2126005728" sldId="274"/>
            <ac:spMk id="156" creationId="{884F5EB0-1A7A-A13B-7481-84D182E58DAB}"/>
          </ac:spMkLst>
        </pc:spChg>
        <pc:spChg chg="mod">
          <ac:chgData name="Arvind Singh Rawat" userId="699f8604-5b78-44b3-b451-9df509642faf" providerId="ADAL" clId="{C1D16FD1-B7B8-4E9F-8790-1889B098B775}" dt="2024-05-05T18:35:47.984" v="356"/>
          <ac:spMkLst>
            <pc:docMk/>
            <pc:sldMk cId="2126005728" sldId="274"/>
            <ac:spMk id="158" creationId="{9EDBD27D-38E7-15DC-B2DC-D516FEC2BFA4}"/>
          </ac:spMkLst>
        </pc:spChg>
        <pc:spChg chg="mod">
          <ac:chgData name="Arvind Singh Rawat" userId="699f8604-5b78-44b3-b451-9df509642faf" providerId="ADAL" clId="{C1D16FD1-B7B8-4E9F-8790-1889B098B775}" dt="2024-05-05T19:17:03.124" v="699" actId="1076"/>
          <ac:spMkLst>
            <pc:docMk/>
            <pc:sldMk cId="2126005728" sldId="274"/>
            <ac:spMk id="159" creationId="{81AB0222-DA5A-A397-47E8-B0A1612A5D26}"/>
          </ac:spMkLst>
        </pc:spChg>
        <pc:spChg chg="mod">
          <ac:chgData name="Arvind Singh Rawat" userId="699f8604-5b78-44b3-b451-9df509642faf" providerId="ADAL" clId="{C1D16FD1-B7B8-4E9F-8790-1889B098B775}" dt="2024-05-05T18:35:47.984" v="356"/>
          <ac:spMkLst>
            <pc:docMk/>
            <pc:sldMk cId="2126005728" sldId="274"/>
            <ac:spMk id="160" creationId="{0F820CCE-EC51-42AD-981A-4CD89B07BD0B}"/>
          </ac:spMkLst>
        </pc:spChg>
        <pc:spChg chg="mod">
          <ac:chgData name="Arvind Singh Rawat" userId="699f8604-5b78-44b3-b451-9df509642faf" providerId="ADAL" clId="{C1D16FD1-B7B8-4E9F-8790-1889B098B775}" dt="2024-05-05T18:35:47.984" v="356"/>
          <ac:spMkLst>
            <pc:docMk/>
            <pc:sldMk cId="2126005728" sldId="274"/>
            <ac:spMk id="161" creationId="{9A379CCD-4F6D-DD0C-100E-37DA2347E3C8}"/>
          </ac:spMkLst>
        </pc:spChg>
        <pc:spChg chg="mod">
          <ac:chgData name="Arvind Singh Rawat" userId="699f8604-5b78-44b3-b451-9df509642faf" providerId="ADAL" clId="{C1D16FD1-B7B8-4E9F-8790-1889B098B775}" dt="2024-05-05T18:35:47.984" v="356"/>
          <ac:spMkLst>
            <pc:docMk/>
            <pc:sldMk cId="2126005728" sldId="274"/>
            <ac:spMk id="162" creationId="{D44DE0B9-ADFC-7417-4711-64B4DC34A016}"/>
          </ac:spMkLst>
        </pc:spChg>
        <pc:spChg chg="mod">
          <ac:chgData name="Arvind Singh Rawat" userId="699f8604-5b78-44b3-b451-9df509642faf" providerId="ADAL" clId="{C1D16FD1-B7B8-4E9F-8790-1889B098B775}" dt="2024-05-05T18:35:47.984" v="356"/>
          <ac:spMkLst>
            <pc:docMk/>
            <pc:sldMk cId="2126005728" sldId="274"/>
            <ac:spMk id="163" creationId="{23D7486C-76BF-8D04-AB63-A851ABCA4B50}"/>
          </ac:spMkLst>
        </pc:spChg>
        <pc:spChg chg="mod">
          <ac:chgData name="Arvind Singh Rawat" userId="699f8604-5b78-44b3-b451-9df509642faf" providerId="ADAL" clId="{C1D16FD1-B7B8-4E9F-8790-1889B098B775}" dt="2024-05-05T18:35:47.984" v="356"/>
          <ac:spMkLst>
            <pc:docMk/>
            <pc:sldMk cId="2126005728" sldId="274"/>
            <ac:spMk id="164" creationId="{533FC8CE-ACE4-F44C-7C5E-09FAD3C0545F}"/>
          </ac:spMkLst>
        </pc:spChg>
        <pc:spChg chg="mod">
          <ac:chgData name="Arvind Singh Rawat" userId="699f8604-5b78-44b3-b451-9df509642faf" providerId="ADAL" clId="{C1D16FD1-B7B8-4E9F-8790-1889B098B775}" dt="2024-05-05T18:35:47.984" v="356"/>
          <ac:spMkLst>
            <pc:docMk/>
            <pc:sldMk cId="2126005728" sldId="274"/>
            <ac:spMk id="165" creationId="{146B423B-8ABF-73E0-2E01-ADD17F29EE9B}"/>
          </ac:spMkLst>
        </pc:spChg>
        <pc:spChg chg="mod">
          <ac:chgData name="Arvind Singh Rawat" userId="699f8604-5b78-44b3-b451-9df509642faf" providerId="ADAL" clId="{C1D16FD1-B7B8-4E9F-8790-1889B098B775}" dt="2024-05-05T18:35:47.984" v="356"/>
          <ac:spMkLst>
            <pc:docMk/>
            <pc:sldMk cId="2126005728" sldId="274"/>
            <ac:spMk id="166" creationId="{68A2541B-D52C-094D-4192-06041B91C4E9}"/>
          </ac:spMkLst>
        </pc:spChg>
        <pc:spChg chg="add del mod">
          <ac:chgData name="Arvind Singh Rawat" userId="699f8604-5b78-44b3-b451-9df509642faf" providerId="ADAL" clId="{C1D16FD1-B7B8-4E9F-8790-1889B098B775}" dt="2024-05-05T19:14:29.812" v="663" actId="478"/>
          <ac:spMkLst>
            <pc:docMk/>
            <pc:sldMk cId="2126005728" sldId="274"/>
            <ac:spMk id="167" creationId="{9684EC45-672C-7807-BEB5-43480C567A87}"/>
          </ac:spMkLst>
        </pc:spChg>
        <pc:spChg chg="add del mod">
          <ac:chgData name="Arvind Singh Rawat" userId="699f8604-5b78-44b3-b451-9df509642faf" providerId="ADAL" clId="{C1D16FD1-B7B8-4E9F-8790-1889B098B775}" dt="2024-05-05T19:14:29.812" v="663" actId="478"/>
          <ac:spMkLst>
            <pc:docMk/>
            <pc:sldMk cId="2126005728" sldId="274"/>
            <ac:spMk id="168" creationId="{4A011408-8C5A-4365-53B7-6EB6DD8594DB}"/>
          </ac:spMkLst>
        </pc:spChg>
        <pc:spChg chg="add del mod">
          <ac:chgData name="Arvind Singh Rawat" userId="699f8604-5b78-44b3-b451-9df509642faf" providerId="ADAL" clId="{C1D16FD1-B7B8-4E9F-8790-1889B098B775}" dt="2024-05-05T19:14:29.812" v="663" actId="478"/>
          <ac:spMkLst>
            <pc:docMk/>
            <pc:sldMk cId="2126005728" sldId="274"/>
            <ac:spMk id="169" creationId="{BF31165C-3BAB-43F5-1D29-8A5A34AAA586}"/>
          </ac:spMkLst>
        </pc:spChg>
        <pc:grpChg chg="add mod">
          <ac:chgData name="Arvind Singh Rawat" userId="699f8604-5b78-44b3-b451-9df509642faf" providerId="ADAL" clId="{C1D16FD1-B7B8-4E9F-8790-1889B098B775}" dt="2024-05-05T18:22:35.097" v="294"/>
          <ac:grpSpMkLst>
            <pc:docMk/>
            <pc:sldMk cId="2126005728" sldId="274"/>
            <ac:grpSpMk id="4" creationId="{3E20A90B-D4EE-EECD-720A-6AF88B9FA00D}"/>
          </ac:grpSpMkLst>
        </pc:grpChg>
        <pc:grpChg chg="add del mod">
          <ac:chgData name="Arvind Singh Rawat" userId="699f8604-5b78-44b3-b451-9df509642faf" providerId="ADAL" clId="{C1D16FD1-B7B8-4E9F-8790-1889B098B775}" dt="2024-05-05T18:35:47.543" v="355" actId="478"/>
          <ac:grpSpMkLst>
            <pc:docMk/>
            <pc:sldMk cId="2126005728" sldId="274"/>
            <ac:grpSpMk id="7" creationId="{587FA587-E348-0F3B-3F9E-6901502665D4}"/>
          </ac:grpSpMkLst>
        </pc:grpChg>
        <pc:grpChg chg="add del mod">
          <ac:chgData name="Arvind Singh Rawat" userId="699f8604-5b78-44b3-b451-9df509642faf" providerId="ADAL" clId="{C1D16FD1-B7B8-4E9F-8790-1889B098B775}" dt="2024-05-05T18:35:47.543" v="355" actId="478"/>
          <ac:grpSpMkLst>
            <pc:docMk/>
            <pc:sldMk cId="2126005728" sldId="274"/>
            <ac:grpSpMk id="10" creationId="{C2BF4AAC-54A9-45D8-CF38-EE08A1D57BFD}"/>
          </ac:grpSpMkLst>
        </pc:grpChg>
        <pc:grpChg chg="add del mod">
          <ac:chgData name="Arvind Singh Rawat" userId="699f8604-5b78-44b3-b451-9df509642faf" providerId="ADAL" clId="{C1D16FD1-B7B8-4E9F-8790-1889B098B775}" dt="2024-05-05T18:35:47.543" v="355" actId="478"/>
          <ac:grpSpMkLst>
            <pc:docMk/>
            <pc:sldMk cId="2126005728" sldId="274"/>
            <ac:grpSpMk id="18" creationId="{88602557-89BD-423C-DDDD-D1D320519A79}"/>
          </ac:grpSpMkLst>
        </pc:grpChg>
        <pc:grpChg chg="add del mod">
          <ac:chgData name="Arvind Singh Rawat" userId="699f8604-5b78-44b3-b451-9df509642faf" providerId="ADAL" clId="{C1D16FD1-B7B8-4E9F-8790-1889B098B775}" dt="2024-05-05T18:35:47.543" v="355" actId="478"/>
          <ac:grpSpMkLst>
            <pc:docMk/>
            <pc:sldMk cId="2126005728" sldId="274"/>
            <ac:grpSpMk id="22" creationId="{49DCEBAA-B10D-AE9A-940F-57FC5804E4AB}"/>
          </ac:grpSpMkLst>
        </pc:grpChg>
        <pc:grpChg chg="add del mod">
          <ac:chgData name="Arvind Singh Rawat" userId="699f8604-5b78-44b3-b451-9df509642faf" providerId="ADAL" clId="{C1D16FD1-B7B8-4E9F-8790-1889B098B775}" dt="2024-05-05T18:35:47.543" v="355" actId="478"/>
          <ac:grpSpMkLst>
            <pc:docMk/>
            <pc:sldMk cId="2126005728" sldId="274"/>
            <ac:grpSpMk id="26" creationId="{96279E99-3952-3A8A-5506-DA0C594A6D37}"/>
          </ac:grpSpMkLst>
        </pc:grpChg>
        <pc:grpChg chg="add del mod">
          <ac:chgData name="Arvind Singh Rawat" userId="699f8604-5b78-44b3-b451-9df509642faf" providerId="ADAL" clId="{C1D16FD1-B7B8-4E9F-8790-1889B098B775}" dt="2024-05-05T18:35:47.543" v="355" actId="478"/>
          <ac:grpSpMkLst>
            <pc:docMk/>
            <pc:sldMk cId="2126005728" sldId="274"/>
            <ac:grpSpMk id="34" creationId="{90E2A0F7-B03E-1489-C20D-FBC2DFFBEF8B}"/>
          </ac:grpSpMkLst>
        </pc:grpChg>
        <pc:grpChg chg="add mod">
          <ac:chgData name="Arvind Singh Rawat" userId="699f8604-5b78-44b3-b451-9df509642faf" providerId="ADAL" clId="{C1D16FD1-B7B8-4E9F-8790-1889B098B775}" dt="2024-05-05T18:30:02.726" v="318" actId="1076"/>
          <ac:grpSpMkLst>
            <pc:docMk/>
            <pc:sldMk cId="2126005728" sldId="274"/>
            <ac:grpSpMk id="44" creationId="{BCED95B0-8D25-0F3E-B9B5-811A59D2B3A1}"/>
          </ac:grpSpMkLst>
        </pc:grpChg>
        <pc:grpChg chg="add mod">
          <ac:chgData name="Arvind Singh Rawat" userId="699f8604-5b78-44b3-b451-9df509642faf" providerId="ADAL" clId="{C1D16FD1-B7B8-4E9F-8790-1889B098B775}" dt="2024-05-05T18:30:02.726" v="318" actId="1076"/>
          <ac:grpSpMkLst>
            <pc:docMk/>
            <pc:sldMk cId="2126005728" sldId="274"/>
            <ac:grpSpMk id="47" creationId="{60F97D0D-A114-CB13-7693-093D314E37C2}"/>
          </ac:grpSpMkLst>
        </pc:grpChg>
        <pc:grpChg chg="add mod">
          <ac:chgData name="Arvind Singh Rawat" userId="699f8604-5b78-44b3-b451-9df509642faf" providerId="ADAL" clId="{C1D16FD1-B7B8-4E9F-8790-1889B098B775}" dt="2024-05-05T18:30:02.726" v="318" actId="1076"/>
          <ac:grpSpMkLst>
            <pc:docMk/>
            <pc:sldMk cId="2126005728" sldId="274"/>
            <ac:grpSpMk id="55" creationId="{10A11C0E-DD05-E067-134E-051FED854DE3}"/>
          </ac:grpSpMkLst>
        </pc:grpChg>
        <pc:grpChg chg="add mod">
          <ac:chgData name="Arvind Singh Rawat" userId="699f8604-5b78-44b3-b451-9df509642faf" providerId="ADAL" clId="{C1D16FD1-B7B8-4E9F-8790-1889B098B775}" dt="2024-05-05T18:30:02.726" v="318" actId="1076"/>
          <ac:grpSpMkLst>
            <pc:docMk/>
            <pc:sldMk cId="2126005728" sldId="274"/>
            <ac:grpSpMk id="59" creationId="{9879146F-7358-6007-EA65-0D841C6E2126}"/>
          </ac:grpSpMkLst>
        </pc:grpChg>
        <pc:grpChg chg="add mod">
          <ac:chgData name="Arvind Singh Rawat" userId="699f8604-5b78-44b3-b451-9df509642faf" providerId="ADAL" clId="{C1D16FD1-B7B8-4E9F-8790-1889B098B775}" dt="2024-05-05T18:30:02.726" v="318" actId="1076"/>
          <ac:grpSpMkLst>
            <pc:docMk/>
            <pc:sldMk cId="2126005728" sldId="274"/>
            <ac:grpSpMk id="63" creationId="{B24F39A7-EACC-AB19-B4B6-3E6470659B4B}"/>
          </ac:grpSpMkLst>
        </pc:grpChg>
        <pc:grpChg chg="add mod">
          <ac:chgData name="Arvind Singh Rawat" userId="699f8604-5b78-44b3-b451-9df509642faf" providerId="ADAL" clId="{C1D16FD1-B7B8-4E9F-8790-1889B098B775}" dt="2024-05-05T18:30:02.726" v="318" actId="1076"/>
          <ac:grpSpMkLst>
            <pc:docMk/>
            <pc:sldMk cId="2126005728" sldId="274"/>
            <ac:grpSpMk id="73" creationId="{6943B97E-AAC8-E7B2-055B-E3C4B8B381C2}"/>
          </ac:grpSpMkLst>
        </pc:grpChg>
        <pc:grpChg chg="add mod">
          <ac:chgData name="Arvind Singh Rawat" userId="699f8604-5b78-44b3-b451-9df509642faf" providerId="ADAL" clId="{C1D16FD1-B7B8-4E9F-8790-1889B098B775}" dt="2024-05-05T18:35:44.742" v="354"/>
          <ac:grpSpMkLst>
            <pc:docMk/>
            <pc:sldMk cId="2126005728" sldId="274"/>
            <ac:grpSpMk id="86" creationId="{45DEEF5E-1A23-F2E6-FB63-5247B50522AB}"/>
          </ac:grpSpMkLst>
        </pc:grpChg>
        <pc:grpChg chg="add mod">
          <ac:chgData name="Arvind Singh Rawat" userId="699f8604-5b78-44b3-b451-9df509642faf" providerId="ADAL" clId="{C1D16FD1-B7B8-4E9F-8790-1889B098B775}" dt="2024-05-05T18:35:44.742" v="354"/>
          <ac:grpSpMkLst>
            <pc:docMk/>
            <pc:sldMk cId="2126005728" sldId="274"/>
            <ac:grpSpMk id="89" creationId="{7821B4A5-EBFC-8B5D-EEA9-AE1BC8ACAADE}"/>
          </ac:grpSpMkLst>
        </pc:grpChg>
        <pc:grpChg chg="add mod">
          <ac:chgData name="Arvind Singh Rawat" userId="699f8604-5b78-44b3-b451-9df509642faf" providerId="ADAL" clId="{C1D16FD1-B7B8-4E9F-8790-1889B098B775}" dt="2024-05-05T18:35:44.742" v="354"/>
          <ac:grpSpMkLst>
            <pc:docMk/>
            <pc:sldMk cId="2126005728" sldId="274"/>
            <ac:grpSpMk id="97" creationId="{9A639934-210C-A4C3-9DEF-684DA98C05B8}"/>
          </ac:grpSpMkLst>
        </pc:grpChg>
        <pc:grpChg chg="add mod">
          <ac:chgData name="Arvind Singh Rawat" userId="699f8604-5b78-44b3-b451-9df509642faf" providerId="ADAL" clId="{C1D16FD1-B7B8-4E9F-8790-1889B098B775}" dt="2024-05-05T18:35:44.742" v="354"/>
          <ac:grpSpMkLst>
            <pc:docMk/>
            <pc:sldMk cId="2126005728" sldId="274"/>
            <ac:grpSpMk id="101" creationId="{08CAA990-67F3-ED72-C6AA-009371722649}"/>
          </ac:grpSpMkLst>
        </pc:grpChg>
        <pc:grpChg chg="add mod">
          <ac:chgData name="Arvind Singh Rawat" userId="699f8604-5b78-44b3-b451-9df509642faf" providerId="ADAL" clId="{C1D16FD1-B7B8-4E9F-8790-1889B098B775}" dt="2024-05-05T18:35:44.742" v="354"/>
          <ac:grpSpMkLst>
            <pc:docMk/>
            <pc:sldMk cId="2126005728" sldId="274"/>
            <ac:grpSpMk id="105" creationId="{4FF30181-4462-267B-8EB7-9E5BC4B9142E}"/>
          </ac:grpSpMkLst>
        </pc:grpChg>
        <pc:grpChg chg="add mod">
          <ac:chgData name="Arvind Singh Rawat" userId="699f8604-5b78-44b3-b451-9df509642faf" providerId="ADAL" clId="{C1D16FD1-B7B8-4E9F-8790-1889B098B775}" dt="2024-05-05T18:35:44.742" v="354"/>
          <ac:grpSpMkLst>
            <pc:docMk/>
            <pc:sldMk cId="2126005728" sldId="274"/>
            <ac:grpSpMk id="115" creationId="{D15C847D-C2E8-B5EC-B4D9-42C03BD3F835}"/>
          </ac:grpSpMkLst>
        </pc:grpChg>
        <pc:grpChg chg="add mod">
          <ac:chgData name="Arvind Singh Rawat" userId="699f8604-5b78-44b3-b451-9df509642faf" providerId="ADAL" clId="{C1D16FD1-B7B8-4E9F-8790-1889B098B775}" dt="2024-05-05T19:19:11.888" v="715" actId="1076"/>
          <ac:grpSpMkLst>
            <pc:docMk/>
            <pc:sldMk cId="2126005728" sldId="274"/>
            <ac:grpSpMk id="128" creationId="{0CB9D646-76F3-5B6E-1479-BA4D3F06A6DE}"/>
          </ac:grpSpMkLst>
        </pc:grpChg>
        <pc:grpChg chg="add mod">
          <ac:chgData name="Arvind Singh Rawat" userId="699f8604-5b78-44b3-b451-9df509642faf" providerId="ADAL" clId="{C1D16FD1-B7B8-4E9F-8790-1889B098B775}" dt="2024-05-05T19:16:21.650" v="690" actId="1076"/>
          <ac:grpSpMkLst>
            <pc:docMk/>
            <pc:sldMk cId="2126005728" sldId="274"/>
            <ac:grpSpMk id="131" creationId="{88A35774-FCA0-53E6-EF38-6CD7D861412B}"/>
          </ac:grpSpMkLst>
        </pc:grpChg>
        <pc:grpChg chg="add mod">
          <ac:chgData name="Arvind Singh Rawat" userId="699f8604-5b78-44b3-b451-9df509642faf" providerId="ADAL" clId="{C1D16FD1-B7B8-4E9F-8790-1889B098B775}" dt="2024-05-05T19:18:30.570" v="707" actId="1076"/>
          <ac:grpSpMkLst>
            <pc:docMk/>
            <pc:sldMk cId="2126005728" sldId="274"/>
            <ac:grpSpMk id="139" creationId="{A55F1CCA-B689-1C37-B3D1-B205B5A71BE0}"/>
          </ac:grpSpMkLst>
        </pc:grpChg>
        <pc:grpChg chg="add mod">
          <ac:chgData name="Arvind Singh Rawat" userId="699f8604-5b78-44b3-b451-9df509642faf" providerId="ADAL" clId="{C1D16FD1-B7B8-4E9F-8790-1889B098B775}" dt="2024-05-05T19:16:21.650" v="690" actId="1076"/>
          <ac:grpSpMkLst>
            <pc:docMk/>
            <pc:sldMk cId="2126005728" sldId="274"/>
            <ac:grpSpMk id="143" creationId="{7CC1BA87-660A-5EF6-208E-2B6A68CA8AD3}"/>
          </ac:grpSpMkLst>
        </pc:grpChg>
        <pc:grpChg chg="add mod">
          <ac:chgData name="Arvind Singh Rawat" userId="699f8604-5b78-44b3-b451-9df509642faf" providerId="ADAL" clId="{C1D16FD1-B7B8-4E9F-8790-1889B098B775}" dt="2024-05-05T19:19:11.334" v="714" actId="1076"/>
          <ac:grpSpMkLst>
            <pc:docMk/>
            <pc:sldMk cId="2126005728" sldId="274"/>
            <ac:grpSpMk id="147" creationId="{2C18FBB9-7C9E-CEDF-BFA0-E6819F25BF38}"/>
          </ac:grpSpMkLst>
        </pc:grpChg>
        <pc:grpChg chg="add mod">
          <ac:chgData name="Arvind Singh Rawat" userId="699f8604-5b78-44b3-b451-9df509642faf" providerId="ADAL" clId="{C1D16FD1-B7B8-4E9F-8790-1889B098B775}" dt="2024-05-07T19:28:13.716" v="14094" actId="14861"/>
          <ac:grpSpMkLst>
            <pc:docMk/>
            <pc:sldMk cId="2126005728" sldId="274"/>
            <ac:grpSpMk id="157" creationId="{BC195694-708B-4DA8-C5CA-F59E657A0FCF}"/>
          </ac:grpSpMkLst>
        </pc:grpChg>
        <pc:grpChg chg="add mod">
          <ac:chgData name="Arvind Singh Rawat" userId="699f8604-5b78-44b3-b451-9df509642faf" providerId="ADAL" clId="{C1D16FD1-B7B8-4E9F-8790-1889B098B775}" dt="2024-05-05T19:16:00.766" v="679" actId="164"/>
          <ac:grpSpMkLst>
            <pc:docMk/>
            <pc:sldMk cId="2126005728" sldId="274"/>
            <ac:grpSpMk id="170" creationId="{5A3042FB-197F-A0C3-182E-843FCCA91915}"/>
          </ac:grpSpMkLst>
        </pc:grpChg>
        <pc:picChg chg="add mod">
          <ac:chgData name="Arvind Singh Rawat" userId="699f8604-5b78-44b3-b451-9df509642faf" providerId="ADAL" clId="{C1D16FD1-B7B8-4E9F-8790-1889B098B775}" dt="2024-05-06T10:14:29.392" v="3042" actId="1076"/>
          <ac:picMkLst>
            <pc:docMk/>
            <pc:sldMk cId="2126005728" sldId="274"/>
            <ac:picMk id="2" creationId="{02924F7F-387C-4280-13F9-0D05349609E3}"/>
          </ac:picMkLst>
        </pc:picChg>
      </pc:sldChg>
      <pc:sldChg chg="addSp delSp modSp add mod">
        <pc:chgData name="Arvind Singh Rawat" userId="699f8604-5b78-44b3-b451-9df509642faf" providerId="ADAL" clId="{C1D16FD1-B7B8-4E9F-8790-1889B098B775}" dt="2024-05-06T19:22:48.005" v="8797" actId="108"/>
        <pc:sldMkLst>
          <pc:docMk/>
          <pc:sldMk cId="728449967" sldId="275"/>
        </pc:sldMkLst>
        <pc:spChg chg="mod">
          <ac:chgData name="Arvind Singh Rawat" userId="699f8604-5b78-44b3-b451-9df509642faf" providerId="ADAL" clId="{C1D16FD1-B7B8-4E9F-8790-1889B098B775}" dt="2024-05-06T16:58:46.816" v="6070" actId="2711"/>
          <ac:spMkLst>
            <pc:docMk/>
            <pc:sldMk cId="728449967" sldId="275"/>
            <ac:spMk id="2" creationId="{115E662B-158B-D935-10AC-886B698FB441}"/>
          </ac:spMkLst>
        </pc:spChg>
        <pc:spChg chg="mod">
          <ac:chgData name="Arvind Singh Rawat" userId="699f8604-5b78-44b3-b451-9df509642faf" providerId="ADAL" clId="{C1D16FD1-B7B8-4E9F-8790-1889B098B775}" dt="2024-05-06T00:03:27.506" v="2785" actId="948"/>
          <ac:spMkLst>
            <pc:docMk/>
            <pc:sldMk cId="728449967" sldId="275"/>
            <ac:spMk id="3" creationId="{920F3CE1-1641-0C56-7D47-247D40162F73}"/>
          </ac:spMkLst>
        </pc:spChg>
        <pc:spChg chg="add del mod">
          <ac:chgData name="Arvind Singh Rawat" userId="699f8604-5b78-44b3-b451-9df509642faf" providerId="ADAL" clId="{C1D16FD1-B7B8-4E9F-8790-1889B098B775}" dt="2024-05-06T10:31:36.550" v="3179" actId="14100"/>
          <ac:spMkLst>
            <pc:docMk/>
            <pc:sldMk cId="728449967" sldId="275"/>
            <ac:spMk id="4" creationId="{95528900-EE1D-0108-5EAD-23606B3E8565}"/>
          </ac:spMkLst>
        </pc:spChg>
        <pc:picChg chg="mod ord">
          <ac:chgData name="Arvind Singh Rawat" userId="699f8604-5b78-44b3-b451-9df509642faf" providerId="ADAL" clId="{C1D16FD1-B7B8-4E9F-8790-1889B098B775}" dt="2024-05-06T19:22:45.331" v="8796" actId="108"/>
          <ac:picMkLst>
            <pc:docMk/>
            <pc:sldMk cId="728449967" sldId="275"/>
            <ac:picMk id="5" creationId="{A805F2BE-4860-A85D-0FAE-75CDA833F25F}"/>
          </ac:picMkLst>
        </pc:picChg>
        <pc:picChg chg="mod">
          <ac:chgData name="Arvind Singh Rawat" userId="699f8604-5b78-44b3-b451-9df509642faf" providerId="ADAL" clId="{C1D16FD1-B7B8-4E9F-8790-1889B098B775}" dt="2024-05-06T19:22:48.005" v="8797" actId="108"/>
          <ac:picMkLst>
            <pc:docMk/>
            <pc:sldMk cId="728449967" sldId="275"/>
            <ac:picMk id="6" creationId="{C6CA3C70-5792-73EB-353C-B2D9AE54867F}"/>
          </ac:picMkLst>
        </pc:picChg>
      </pc:sldChg>
      <pc:sldChg chg="addSp delSp modSp add mod setBg modNotesTx">
        <pc:chgData name="Arvind Singh Rawat" userId="699f8604-5b78-44b3-b451-9df509642faf" providerId="ADAL" clId="{C1D16FD1-B7B8-4E9F-8790-1889B098B775}" dt="2024-05-07T19:00:07.064" v="13627" actId="20577"/>
        <pc:sldMkLst>
          <pc:docMk/>
          <pc:sldMk cId="736954845" sldId="276"/>
        </pc:sldMkLst>
        <pc:spChg chg="del mod">
          <ac:chgData name="Arvind Singh Rawat" userId="699f8604-5b78-44b3-b451-9df509642faf" providerId="ADAL" clId="{C1D16FD1-B7B8-4E9F-8790-1889B098B775}" dt="2024-05-06T17:00:56.413" v="6092" actId="478"/>
          <ac:spMkLst>
            <pc:docMk/>
            <pc:sldMk cId="736954845" sldId="276"/>
            <ac:spMk id="2" creationId="{115E662B-158B-D935-10AC-886B698FB441}"/>
          </ac:spMkLst>
        </pc:spChg>
        <pc:spChg chg="del mod">
          <ac:chgData name="Arvind Singh Rawat" userId="699f8604-5b78-44b3-b451-9df509642faf" providerId="ADAL" clId="{C1D16FD1-B7B8-4E9F-8790-1889B098B775}" dt="2024-05-06T00:18:36.436" v="2915" actId="478"/>
          <ac:spMkLst>
            <pc:docMk/>
            <pc:sldMk cId="736954845" sldId="276"/>
            <ac:spMk id="3" creationId="{920F3CE1-1641-0C56-7D47-247D40162F73}"/>
          </ac:spMkLst>
        </pc:spChg>
        <pc:spChg chg="mod">
          <ac:chgData name="Arvind Singh Rawat" userId="699f8604-5b78-44b3-b451-9df509642faf" providerId="ADAL" clId="{C1D16FD1-B7B8-4E9F-8790-1889B098B775}" dt="2024-05-05T18:54:28.713" v="558" actId="207"/>
          <ac:spMkLst>
            <pc:docMk/>
            <pc:sldMk cId="736954845" sldId="276"/>
            <ac:spMk id="5" creationId="{6421BDB1-9E4E-8EC9-A781-B46DE2F0CA5D}"/>
          </ac:spMkLst>
        </pc:spChg>
        <pc:spChg chg="mod">
          <ac:chgData name="Arvind Singh Rawat" userId="699f8604-5b78-44b3-b451-9df509642faf" providerId="ADAL" clId="{C1D16FD1-B7B8-4E9F-8790-1889B098B775}" dt="2024-05-05T18:52:57.384" v="547"/>
          <ac:spMkLst>
            <pc:docMk/>
            <pc:sldMk cId="736954845" sldId="276"/>
            <ac:spMk id="6" creationId="{6CA6C11D-703A-2D51-37D2-22DAD4C14F5C}"/>
          </ac:spMkLst>
        </pc:spChg>
        <pc:spChg chg="mod">
          <ac:chgData name="Arvind Singh Rawat" userId="699f8604-5b78-44b3-b451-9df509642faf" providerId="ADAL" clId="{C1D16FD1-B7B8-4E9F-8790-1889B098B775}" dt="2024-05-05T18:54:31.511" v="559" actId="207"/>
          <ac:spMkLst>
            <pc:docMk/>
            <pc:sldMk cId="736954845" sldId="276"/>
            <ac:spMk id="8" creationId="{11AEF862-DBC3-6AE3-DA87-D775D9CEF840}"/>
          </ac:spMkLst>
        </pc:spChg>
        <pc:spChg chg="mod">
          <ac:chgData name="Arvind Singh Rawat" userId="699f8604-5b78-44b3-b451-9df509642faf" providerId="ADAL" clId="{C1D16FD1-B7B8-4E9F-8790-1889B098B775}" dt="2024-05-05T18:52:57.384" v="547"/>
          <ac:spMkLst>
            <pc:docMk/>
            <pc:sldMk cId="736954845" sldId="276"/>
            <ac:spMk id="9" creationId="{88234251-5C66-6ADF-E53D-05A198179316}"/>
          </ac:spMkLst>
        </pc:spChg>
        <pc:spChg chg="mod">
          <ac:chgData name="Arvind Singh Rawat" userId="699f8604-5b78-44b3-b451-9df509642faf" providerId="ADAL" clId="{C1D16FD1-B7B8-4E9F-8790-1889B098B775}" dt="2024-05-06T19:23:42.276" v="8802" actId="14861"/>
          <ac:spMkLst>
            <pc:docMk/>
            <pc:sldMk cId="736954845" sldId="276"/>
            <ac:spMk id="11" creationId="{1CAF07EE-BFD2-8630-75B8-18D8D9E649A1}"/>
          </ac:spMkLst>
        </pc:spChg>
        <pc:spChg chg="mod">
          <ac:chgData name="Arvind Singh Rawat" userId="699f8604-5b78-44b3-b451-9df509642faf" providerId="ADAL" clId="{C1D16FD1-B7B8-4E9F-8790-1889B098B775}" dt="2024-05-06T19:23:21.412" v="8800" actId="108"/>
          <ac:spMkLst>
            <pc:docMk/>
            <pc:sldMk cId="736954845" sldId="276"/>
            <ac:spMk id="12" creationId="{C8F92DB8-A181-2E46-8318-2CF15E4F0045}"/>
          </ac:spMkLst>
        </pc:spChg>
        <pc:spChg chg="mod">
          <ac:chgData name="Arvind Singh Rawat" userId="699f8604-5b78-44b3-b451-9df509642faf" providerId="ADAL" clId="{C1D16FD1-B7B8-4E9F-8790-1889B098B775}" dt="2024-05-05T18:55:03.495" v="563" actId="207"/>
          <ac:spMkLst>
            <pc:docMk/>
            <pc:sldMk cId="736954845" sldId="276"/>
            <ac:spMk id="14" creationId="{3AE7BEB5-4C75-6BCA-AE6D-AFA85215BF3C}"/>
          </ac:spMkLst>
        </pc:spChg>
        <pc:spChg chg="mod">
          <ac:chgData name="Arvind Singh Rawat" userId="699f8604-5b78-44b3-b451-9df509642faf" providerId="ADAL" clId="{C1D16FD1-B7B8-4E9F-8790-1889B098B775}" dt="2024-05-05T18:52:57.384" v="547"/>
          <ac:spMkLst>
            <pc:docMk/>
            <pc:sldMk cId="736954845" sldId="276"/>
            <ac:spMk id="15" creationId="{7A483CE7-28CF-C781-6651-BE14EB7618B1}"/>
          </ac:spMkLst>
        </pc:spChg>
        <pc:spChg chg="mod">
          <ac:chgData name="Arvind Singh Rawat" userId="699f8604-5b78-44b3-b451-9df509642faf" providerId="ADAL" clId="{C1D16FD1-B7B8-4E9F-8790-1889B098B775}" dt="2024-05-05T18:55:11.102" v="564" actId="207"/>
          <ac:spMkLst>
            <pc:docMk/>
            <pc:sldMk cId="736954845" sldId="276"/>
            <ac:spMk id="17" creationId="{52530F6F-13E5-E4A1-AE22-524D8DBE07EE}"/>
          </ac:spMkLst>
        </pc:spChg>
        <pc:spChg chg="mod">
          <ac:chgData name="Arvind Singh Rawat" userId="699f8604-5b78-44b3-b451-9df509642faf" providerId="ADAL" clId="{C1D16FD1-B7B8-4E9F-8790-1889B098B775}" dt="2024-05-05T18:52:57.384" v="547"/>
          <ac:spMkLst>
            <pc:docMk/>
            <pc:sldMk cId="736954845" sldId="276"/>
            <ac:spMk id="18" creationId="{098E7382-98E3-A39E-A33D-FAD10A40C0C6}"/>
          </ac:spMkLst>
        </pc:spChg>
        <pc:spChg chg="mod">
          <ac:chgData name="Arvind Singh Rawat" userId="699f8604-5b78-44b3-b451-9df509642faf" providerId="ADAL" clId="{C1D16FD1-B7B8-4E9F-8790-1889B098B775}" dt="2024-05-05T18:55:32.369" v="572" actId="20577"/>
          <ac:spMkLst>
            <pc:docMk/>
            <pc:sldMk cId="736954845" sldId="276"/>
            <ac:spMk id="20" creationId="{B10E1F88-4A07-DF08-887D-7758EAABD0DD}"/>
          </ac:spMkLst>
        </pc:spChg>
        <pc:spChg chg="mod">
          <ac:chgData name="Arvind Singh Rawat" userId="699f8604-5b78-44b3-b451-9df509642faf" providerId="ADAL" clId="{C1D16FD1-B7B8-4E9F-8790-1889B098B775}" dt="2024-05-05T18:52:57.384" v="547"/>
          <ac:spMkLst>
            <pc:docMk/>
            <pc:sldMk cId="736954845" sldId="276"/>
            <ac:spMk id="21" creationId="{18E4C0D5-1873-DF66-CB30-AC2F99637AC0}"/>
          </ac:spMkLst>
        </pc:spChg>
        <pc:spChg chg="add del mod">
          <ac:chgData name="Arvind Singh Rawat" userId="699f8604-5b78-44b3-b451-9df509642faf" providerId="ADAL" clId="{C1D16FD1-B7B8-4E9F-8790-1889B098B775}" dt="2024-05-06T10:32:25.186" v="3187" actId="478"/>
          <ac:spMkLst>
            <pc:docMk/>
            <pc:sldMk cId="736954845" sldId="276"/>
            <ac:spMk id="22" creationId="{EDA7CFB1-BC20-E3F3-5F56-B354D882E813}"/>
          </ac:spMkLst>
        </pc:spChg>
        <pc:spChg chg="add del mod">
          <ac:chgData name="Arvind Singh Rawat" userId="699f8604-5b78-44b3-b451-9df509642faf" providerId="ADAL" clId="{C1D16FD1-B7B8-4E9F-8790-1889B098B775}" dt="2024-05-06T10:32:26.646" v="3188" actId="478"/>
          <ac:spMkLst>
            <pc:docMk/>
            <pc:sldMk cId="736954845" sldId="276"/>
            <ac:spMk id="23" creationId="{D27C85EF-385B-6E69-23F8-6CD42666A97A}"/>
          </ac:spMkLst>
        </pc:spChg>
        <pc:spChg chg="add del mod">
          <ac:chgData name="Arvind Singh Rawat" userId="699f8604-5b78-44b3-b451-9df509642faf" providerId="ADAL" clId="{C1D16FD1-B7B8-4E9F-8790-1889B098B775}" dt="2024-05-06T10:32:32.585" v="3189" actId="478"/>
          <ac:spMkLst>
            <pc:docMk/>
            <pc:sldMk cId="736954845" sldId="276"/>
            <ac:spMk id="24" creationId="{2B654211-71C6-44ED-C2C2-4908264F2689}"/>
          </ac:spMkLst>
        </pc:spChg>
        <pc:spChg chg="add mod">
          <ac:chgData name="Arvind Singh Rawat" userId="699f8604-5b78-44b3-b451-9df509642faf" providerId="ADAL" clId="{C1D16FD1-B7B8-4E9F-8790-1889B098B775}" dt="2024-05-05T18:57:17.683" v="621" actId="14100"/>
          <ac:spMkLst>
            <pc:docMk/>
            <pc:sldMk cId="736954845" sldId="276"/>
            <ac:spMk id="25" creationId="{D0C68B6C-A118-6B26-B70B-1286C9A4E176}"/>
          </ac:spMkLst>
        </pc:spChg>
        <pc:spChg chg="add del mod">
          <ac:chgData name="Arvind Singh Rawat" userId="699f8604-5b78-44b3-b451-9df509642faf" providerId="ADAL" clId="{C1D16FD1-B7B8-4E9F-8790-1889B098B775}" dt="2024-05-05T18:57:12.604" v="620" actId="478"/>
          <ac:spMkLst>
            <pc:docMk/>
            <pc:sldMk cId="736954845" sldId="276"/>
            <ac:spMk id="26" creationId="{623DB190-75EC-55CE-43F5-411AEDB01EB7}"/>
          </ac:spMkLst>
        </pc:spChg>
        <pc:spChg chg="add mod">
          <ac:chgData name="Arvind Singh Rawat" userId="699f8604-5b78-44b3-b451-9df509642faf" providerId="ADAL" clId="{C1D16FD1-B7B8-4E9F-8790-1889B098B775}" dt="2024-05-06T19:18:11.098" v="8783" actId="1076"/>
          <ac:spMkLst>
            <pc:docMk/>
            <pc:sldMk cId="736954845" sldId="276"/>
            <ac:spMk id="27" creationId="{1B14F8DA-6723-6D6D-29EA-3CBB058FEF96}"/>
          </ac:spMkLst>
        </pc:spChg>
        <pc:spChg chg="add mod">
          <ac:chgData name="Arvind Singh Rawat" userId="699f8604-5b78-44b3-b451-9df509642faf" providerId="ADAL" clId="{C1D16FD1-B7B8-4E9F-8790-1889B098B775}" dt="2024-05-06T19:18:11.098" v="8783" actId="1076"/>
          <ac:spMkLst>
            <pc:docMk/>
            <pc:sldMk cId="736954845" sldId="276"/>
            <ac:spMk id="28" creationId="{FC526BC1-5851-80D9-4BB1-E2E714A73000}"/>
          </ac:spMkLst>
        </pc:spChg>
        <pc:spChg chg="add mod">
          <ac:chgData name="Arvind Singh Rawat" userId="699f8604-5b78-44b3-b451-9df509642faf" providerId="ADAL" clId="{C1D16FD1-B7B8-4E9F-8790-1889B098B775}" dt="2024-05-06T19:18:11.098" v="8783" actId="1076"/>
          <ac:spMkLst>
            <pc:docMk/>
            <pc:sldMk cId="736954845" sldId="276"/>
            <ac:spMk id="29" creationId="{FE76C82D-75FF-9498-9F8A-87F210762E9A}"/>
          </ac:spMkLst>
        </pc:spChg>
        <pc:spChg chg="add mod">
          <ac:chgData name="Arvind Singh Rawat" userId="699f8604-5b78-44b3-b451-9df509642faf" providerId="ADAL" clId="{C1D16FD1-B7B8-4E9F-8790-1889B098B775}" dt="2024-05-06T19:25:56.986" v="8815" actId="207"/>
          <ac:spMkLst>
            <pc:docMk/>
            <pc:sldMk cId="736954845" sldId="276"/>
            <ac:spMk id="30" creationId="{486B83E4-2513-7CCC-812D-C037E882D14C}"/>
          </ac:spMkLst>
        </pc:spChg>
        <pc:spChg chg="add mod">
          <ac:chgData name="Arvind Singh Rawat" userId="699f8604-5b78-44b3-b451-9df509642faf" providerId="ADAL" clId="{C1D16FD1-B7B8-4E9F-8790-1889B098B775}" dt="2024-05-07T14:36:08.071" v="9457" actId="20577"/>
          <ac:spMkLst>
            <pc:docMk/>
            <pc:sldMk cId="736954845" sldId="276"/>
            <ac:spMk id="31" creationId="{DDB71B8D-F94D-6DCA-81D9-8A36CEEAF580}"/>
          </ac:spMkLst>
        </pc:spChg>
        <pc:spChg chg="add mod">
          <ac:chgData name="Arvind Singh Rawat" userId="699f8604-5b78-44b3-b451-9df509642faf" providerId="ADAL" clId="{C1D16FD1-B7B8-4E9F-8790-1889B098B775}" dt="2024-05-06T19:18:42.307" v="8790" actId="5793"/>
          <ac:spMkLst>
            <pc:docMk/>
            <pc:sldMk cId="736954845" sldId="276"/>
            <ac:spMk id="32" creationId="{9476456F-A4CC-F2A1-3971-C1AF16A32952}"/>
          </ac:spMkLst>
        </pc:spChg>
        <pc:spChg chg="add mod">
          <ac:chgData name="Arvind Singh Rawat" userId="699f8604-5b78-44b3-b451-9df509642faf" providerId="ADAL" clId="{C1D16FD1-B7B8-4E9F-8790-1889B098B775}" dt="2024-05-06T19:13:53.970" v="8625" actId="1076"/>
          <ac:spMkLst>
            <pc:docMk/>
            <pc:sldMk cId="736954845" sldId="276"/>
            <ac:spMk id="33" creationId="{BAD3191F-B67A-04AA-D785-CD06084304B2}"/>
          </ac:spMkLst>
        </pc:spChg>
        <pc:spChg chg="add mod">
          <ac:chgData name="Arvind Singh Rawat" userId="699f8604-5b78-44b3-b451-9df509642faf" providerId="ADAL" clId="{C1D16FD1-B7B8-4E9F-8790-1889B098B775}" dt="2024-05-06T19:25:16.614" v="8813" actId="20577"/>
          <ac:spMkLst>
            <pc:docMk/>
            <pc:sldMk cId="736954845" sldId="276"/>
            <ac:spMk id="34" creationId="{13931758-41EC-D557-BB79-6855C709609C}"/>
          </ac:spMkLst>
        </pc:spChg>
        <pc:spChg chg="add del mod">
          <ac:chgData name="Arvind Singh Rawat" userId="699f8604-5b78-44b3-b451-9df509642faf" providerId="ADAL" clId="{C1D16FD1-B7B8-4E9F-8790-1889B098B775}" dt="2024-05-05T18:55:56.650" v="580" actId="478"/>
          <ac:spMkLst>
            <pc:docMk/>
            <pc:sldMk cId="736954845" sldId="276"/>
            <ac:spMk id="35" creationId="{5BD08646-FA69-C28F-8378-4CFAAEED2279}"/>
          </ac:spMkLst>
        </pc:spChg>
        <pc:spChg chg="mod">
          <ac:chgData name="Arvind Singh Rawat" userId="699f8604-5b78-44b3-b451-9df509642faf" providerId="ADAL" clId="{C1D16FD1-B7B8-4E9F-8790-1889B098B775}" dt="2024-05-05T18:56:03.759" v="581"/>
          <ac:spMkLst>
            <pc:docMk/>
            <pc:sldMk cId="736954845" sldId="276"/>
            <ac:spMk id="37" creationId="{A19E4952-8EC4-3B3C-70E7-A5BEDA2562C8}"/>
          </ac:spMkLst>
        </pc:spChg>
        <pc:spChg chg="mod">
          <ac:chgData name="Arvind Singh Rawat" userId="699f8604-5b78-44b3-b451-9df509642faf" providerId="ADAL" clId="{C1D16FD1-B7B8-4E9F-8790-1889B098B775}" dt="2024-05-05T18:56:03.759" v="581"/>
          <ac:spMkLst>
            <pc:docMk/>
            <pc:sldMk cId="736954845" sldId="276"/>
            <ac:spMk id="38" creationId="{4DAEA91D-4578-D90D-ADD5-91730FA73D62}"/>
          </ac:spMkLst>
        </pc:spChg>
        <pc:spChg chg="add mod">
          <ac:chgData name="Arvind Singh Rawat" userId="699f8604-5b78-44b3-b451-9df509642faf" providerId="ADAL" clId="{C1D16FD1-B7B8-4E9F-8790-1889B098B775}" dt="2024-05-06T19:13:53.970" v="8625" actId="1076"/>
          <ac:spMkLst>
            <pc:docMk/>
            <pc:sldMk cId="736954845" sldId="276"/>
            <ac:spMk id="39" creationId="{6154D902-E1F3-234B-5B09-CAEB40EE96D5}"/>
          </ac:spMkLst>
        </pc:spChg>
        <pc:grpChg chg="add mod">
          <ac:chgData name="Arvind Singh Rawat" userId="699f8604-5b78-44b3-b451-9df509642faf" providerId="ADAL" clId="{C1D16FD1-B7B8-4E9F-8790-1889B098B775}" dt="2024-05-06T19:24:55.578" v="8806" actId="14861"/>
          <ac:grpSpMkLst>
            <pc:docMk/>
            <pc:sldMk cId="736954845" sldId="276"/>
            <ac:grpSpMk id="4" creationId="{B1C48765-2D3E-B763-B6E5-260D170B2057}"/>
          </ac:grpSpMkLst>
        </pc:grpChg>
        <pc:grpChg chg="add mod">
          <ac:chgData name="Arvind Singh Rawat" userId="699f8604-5b78-44b3-b451-9df509642faf" providerId="ADAL" clId="{C1D16FD1-B7B8-4E9F-8790-1889B098B775}" dt="2024-05-06T19:25:02.666" v="8807" actId="14861"/>
          <ac:grpSpMkLst>
            <pc:docMk/>
            <pc:sldMk cId="736954845" sldId="276"/>
            <ac:grpSpMk id="7" creationId="{2E7EAC69-C787-258F-8378-350A77035144}"/>
          </ac:grpSpMkLst>
        </pc:grpChg>
        <pc:grpChg chg="add mod">
          <ac:chgData name="Arvind Singh Rawat" userId="699f8604-5b78-44b3-b451-9df509642faf" providerId="ADAL" clId="{C1D16FD1-B7B8-4E9F-8790-1889B098B775}" dt="2024-05-06T19:24:48.567" v="8805" actId="14861"/>
          <ac:grpSpMkLst>
            <pc:docMk/>
            <pc:sldMk cId="736954845" sldId="276"/>
            <ac:grpSpMk id="10" creationId="{2FCCC08D-486C-7E80-BF2A-7200682C6589}"/>
          </ac:grpSpMkLst>
        </pc:grpChg>
        <pc:grpChg chg="add mod">
          <ac:chgData name="Arvind Singh Rawat" userId="699f8604-5b78-44b3-b451-9df509642faf" providerId="ADAL" clId="{C1D16FD1-B7B8-4E9F-8790-1889B098B775}" dt="2024-05-06T19:13:53.970" v="8625" actId="1076"/>
          <ac:grpSpMkLst>
            <pc:docMk/>
            <pc:sldMk cId="736954845" sldId="276"/>
            <ac:grpSpMk id="13" creationId="{54CAA6F8-C348-2F84-EA83-1C557F98D016}"/>
          </ac:grpSpMkLst>
        </pc:grpChg>
        <pc:grpChg chg="add mod">
          <ac:chgData name="Arvind Singh Rawat" userId="699f8604-5b78-44b3-b451-9df509642faf" providerId="ADAL" clId="{C1D16FD1-B7B8-4E9F-8790-1889B098B775}" dt="2024-05-06T19:13:53.970" v="8625" actId="1076"/>
          <ac:grpSpMkLst>
            <pc:docMk/>
            <pc:sldMk cId="736954845" sldId="276"/>
            <ac:grpSpMk id="16" creationId="{C9B753C4-5FAD-354E-8F84-0EE845F74232}"/>
          </ac:grpSpMkLst>
        </pc:grpChg>
        <pc:grpChg chg="add del mod">
          <ac:chgData name="Arvind Singh Rawat" userId="699f8604-5b78-44b3-b451-9df509642faf" providerId="ADAL" clId="{C1D16FD1-B7B8-4E9F-8790-1889B098B775}" dt="2024-05-05T18:55:42.579" v="575" actId="478"/>
          <ac:grpSpMkLst>
            <pc:docMk/>
            <pc:sldMk cId="736954845" sldId="276"/>
            <ac:grpSpMk id="19" creationId="{1E7E6D22-ED7C-486E-C9FF-1DD732291FD5}"/>
          </ac:grpSpMkLst>
        </pc:grpChg>
        <pc:grpChg chg="add mod">
          <ac:chgData name="Arvind Singh Rawat" userId="699f8604-5b78-44b3-b451-9df509642faf" providerId="ADAL" clId="{C1D16FD1-B7B8-4E9F-8790-1889B098B775}" dt="2024-05-06T19:13:53.970" v="8625" actId="1076"/>
          <ac:grpSpMkLst>
            <pc:docMk/>
            <pc:sldMk cId="736954845" sldId="276"/>
            <ac:grpSpMk id="36" creationId="{767FF8C2-819A-2F10-C4F8-B0F694A99BBA}"/>
          </ac:grpSpMkLst>
        </pc:grpChg>
      </pc:sldChg>
      <pc:sldChg chg="addSp delSp modSp add mod ord">
        <pc:chgData name="Arvind Singh Rawat" userId="699f8604-5b78-44b3-b451-9df509642faf" providerId="ADAL" clId="{C1D16FD1-B7B8-4E9F-8790-1889B098B775}" dt="2024-05-07T19:27:09.879" v="14093" actId="14861"/>
        <pc:sldMkLst>
          <pc:docMk/>
          <pc:sldMk cId="4203141056" sldId="277"/>
        </pc:sldMkLst>
        <pc:spChg chg="mod">
          <ac:chgData name="Arvind Singh Rawat" userId="699f8604-5b78-44b3-b451-9df509642faf" providerId="ADAL" clId="{C1D16FD1-B7B8-4E9F-8790-1889B098B775}" dt="2024-05-07T19:20:30.966" v="14069" actId="1076"/>
          <ac:spMkLst>
            <pc:docMk/>
            <pc:sldMk cId="4203141056" sldId="277"/>
            <ac:spMk id="2" creationId="{115E662B-158B-D935-10AC-886B698FB441}"/>
          </ac:spMkLst>
        </pc:spChg>
        <pc:spChg chg="mod">
          <ac:chgData name="Arvind Singh Rawat" userId="699f8604-5b78-44b3-b451-9df509642faf" providerId="ADAL" clId="{C1D16FD1-B7B8-4E9F-8790-1889B098B775}" dt="2024-05-06T19:26:08.420" v="8816" actId="207"/>
          <ac:spMkLst>
            <pc:docMk/>
            <pc:sldMk cId="4203141056" sldId="277"/>
            <ac:spMk id="3" creationId="{920F3CE1-1641-0C56-7D47-247D40162F73}"/>
          </ac:spMkLst>
        </pc:spChg>
        <pc:spChg chg="add mod">
          <ac:chgData name="Arvind Singh Rawat" userId="699f8604-5b78-44b3-b451-9df509642faf" providerId="ADAL" clId="{C1D16FD1-B7B8-4E9F-8790-1889B098B775}" dt="2024-05-07T19:21:03.519" v="14073" actId="2711"/>
          <ac:spMkLst>
            <pc:docMk/>
            <pc:sldMk cId="4203141056" sldId="277"/>
            <ac:spMk id="6" creationId="{E0147F0C-D150-59B9-DE5B-11B0BB648C7F}"/>
          </ac:spMkLst>
        </pc:spChg>
        <pc:spChg chg="add mod">
          <ac:chgData name="Arvind Singh Rawat" userId="699f8604-5b78-44b3-b451-9df509642faf" providerId="ADAL" clId="{C1D16FD1-B7B8-4E9F-8790-1889B098B775}" dt="2024-05-07T19:21:03.519" v="14073" actId="2711"/>
          <ac:spMkLst>
            <pc:docMk/>
            <pc:sldMk cId="4203141056" sldId="277"/>
            <ac:spMk id="7" creationId="{06235351-686A-1AFC-734D-141786D8749F}"/>
          </ac:spMkLst>
        </pc:spChg>
        <pc:spChg chg="add mod">
          <ac:chgData name="Arvind Singh Rawat" userId="699f8604-5b78-44b3-b451-9df509642faf" providerId="ADAL" clId="{C1D16FD1-B7B8-4E9F-8790-1889B098B775}" dt="2024-05-07T19:21:03.519" v="14073" actId="2711"/>
          <ac:spMkLst>
            <pc:docMk/>
            <pc:sldMk cId="4203141056" sldId="277"/>
            <ac:spMk id="8" creationId="{971750FE-FB7A-3991-EF74-5442BF30A911}"/>
          </ac:spMkLst>
        </pc:spChg>
        <pc:spChg chg="mod">
          <ac:chgData name="Arvind Singh Rawat" userId="699f8604-5b78-44b3-b451-9df509642faf" providerId="ADAL" clId="{C1D16FD1-B7B8-4E9F-8790-1889B098B775}" dt="2024-05-06T19:26:21.659" v="8818" actId="207"/>
          <ac:spMkLst>
            <pc:docMk/>
            <pc:sldMk cId="4203141056" sldId="277"/>
            <ac:spMk id="10" creationId="{EBB7FE14-EEE9-E66B-C64A-B9A7E2157F22}"/>
          </ac:spMkLst>
        </pc:spChg>
        <pc:spChg chg="add mod">
          <ac:chgData name="Arvind Singh Rawat" userId="699f8604-5b78-44b3-b451-9df509642faf" providerId="ADAL" clId="{C1D16FD1-B7B8-4E9F-8790-1889B098B775}" dt="2024-05-07T19:21:03.519" v="14073" actId="2711"/>
          <ac:spMkLst>
            <pc:docMk/>
            <pc:sldMk cId="4203141056" sldId="277"/>
            <ac:spMk id="12" creationId="{F600ACBE-D285-A3EB-4065-25BF1AD96AB9}"/>
          </ac:spMkLst>
        </pc:spChg>
        <pc:spChg chg="mod">
          <ac:chgData name="Arvind Singh Rawat" userId="699f8604-5b78-44b3-b451-9df509642faf" providerId="ADAL" clId="{C1D16FD1-B7B8-4E9F-8790-1889B098B775}" dt="2024-05-06T19:26:12.925" v="8817" actId="207"/>
          <ac:spMkLst>
            <pc:docMk/>
            <pc:sldMk cId="4203141056" sldId="277"/>
            <ac:spMk id="13" creationId="{B9ECE167-6EED-650F-4D20-311196BE1AA9}"/>
          </ac:spMkLst>
        </pc:spChg>
        <pc:spChg chg="add mod">
          <ac:chgData name="Arvind Singh Rawat" userId="699f8604-5b78-44b3-b451-9df509642faf" providerId="ADAL" clId="{C1D16FD1-B7B8-4E9F-8790-1889B098B775}" dt="2024-05-07T19:21:03.519" v="14073" actId="2711"/>
          <ac:spMkLst>
            <pc:docMk/>
            <pc:sldMk cId="4203141056" sldId="277"/>
            <ac:spMk id="14" creationId="{0BA50EAE-D05D-6430-698E-7C647A409463}"/>
          </ac:spMkLst>
        </pc:spChg>
        <pc:spChg chg="add mod">
          <ac:chgData name="Arvind Singh Rawat" userId="699f8604-5b78-44b3-b451-9df509642faf" providerId="ADAL" clId="{C1D16FD1-B7B8-4E9F-8790-1889B098B775}" dt="2024-05-07T19:21:03.519" v="14073" actId="2711"/>
          <ac:spMkLst>
            <pc:docMk/>
            <pc:sldMk cId="4203141056" sldId="277"/>
            <ac:spMk id="15" creationId="{04327B37-371F-580C-3F40-17FBBF5A5434}"/>
          </ac:spMkLst>
        </pc:spChg>
        <pc:spChg chg="add mod">
          <ac:chgData name="Arvind Singh Rawat" userId="699f8604-5b78-44b3-b451-9df509642faf" providerId="ADAL" clId="{C1D16FD1-B7B8-4E9F-8790-1889B098B775}" dt="2024-05-07T19:21:03.519" v="14073" actId="2711"/>
          <ac:spMkLst>
            <pc:docMk/>
            <pc:sldMk cId="4203141056" sldId="277"/>
            <ac:spMk id="20" creationId="{A91463EB-A7C1-5DAB-BD27-C3D344CAD5C6}"/>
          </ac:spMkLst>
        </pc:spChg>
        <pc:spChg chg="add mod">
          <ac:chgData name="Arvind Singh Rawat" userId="699f8604-5b78-44b3-b451-9df509642faf" providerId="ADAL" clId="{C1D16FD1-B7B8-4E9F-8790-1889B098B775}" dt="2024-05-07T19:21:03.519" v="14073" actId="2711"/>
          <ac:spMkLst>
            <pc:docMk/>
            <pc:sldMk cId="4203141056" sldId="277"/>
            <ac:spMk id="21" creationId="{ED87B593-B692-1C4D-11D6-1858D0D411AB}"/>
          </ac:spMkLst>
        </pc:spChg>
        <pc:spChg chg="add mod">
          <ac:chgData name="Arvind Singh Rawat" userId="699f8604-5b78-44b3-b451-9df509642faf" providerId="ADAL" clId="{C1D16FD1-B7B8-4E9F-8790-1889B098B775}" dt="2024-05-07T19:23:07.069" v="14078" actId="1076"/>
          <ac:spMkLst>
            <pc:docMk/>
            <pc:sldMk cId="4203141056" sldId="277"/>
            <ac:spMk id="22" creationId="{DB73F13D-4EF0-29C5-2020-97968B27BF08}"/>
          </ac:spMkLst>
        </pc:spChg>
        <pc:spChg chg="add mod">
          <ac:chgData name="Arvind Singh Rawat" userId="699f8604-5b78-44b3-b451-9df509642faf" providerId="ADAL" clId="{C1D16FD1-B7B8-4E9F-8790-1889B098B775}" dt="2024-05-07T19:23:07.069" v="14078" actId="1076"/>
          <ac:spMkLst>
            <pc:docMk/>
            <pc:sldMk cId="4203141056" sldId="277"/>
            <ac:spMk id="23" creationId="{AA20F462-6FB7-5E3E-CD11-5E3A7114FD34}"/>
          </ac:spMkLst>
        </pc:spChg>
        <pc:spChg chg="add mod">
          <ac:chgData name="Arvind Singh Rawat" userId="699f8604-5b78-44b3-b451-9df509642faf" providerId="ADAL" clId="{C1D16FD1-B7B8-4E9F-8790-1889B098B775}" dt="2024-05-07T19:23:07.069" v="14078" actId="1076"/>
          <ac:spMkLst>
            <pc:docMk/>
            <pc:sldMk cId="4203141056" sldId="277"/>
            <ac:spMk id="24" creationId="{9CFFD4A8-AC03-BFFC-BB3E-68DC53E75115}"/>
          </ac:spMkLst>
        </pc:spChg>
        <pc:spChg chg="add mod">
          <ac:chgData name="Arvind Singh Rawat" userId="699f8604-5b78-44b3-b451-9df509642faf" providerId="ADAL" clId="{C1D16FD1-B7B8-4E9F-8790-1889B098B775}" dt="2024-05-07T19:23:07.069" v="14078" actId="1076"/>
          <ac:spMkLst>
            <pc:docMk/>
            <pc:sldMk cId="4203141056" sldId="277"/>
            <ac:spMk id="25" creationId="{7B35A026-7084-4761-9D7D-6337849B9F60}"/>
          </ac:spMkLst>
        </pc:spChg>
        <pc:spChg chg="add mod">
          <ac:chgData name="Arvind Singh Rawat" userId="699f8604-5b78-44b3-b451-9df509642faf" providerId="ADAL" clId="{C1D16FD1-B7B8-4E9F-8790-1889B098B775}" dt="2024-05-07T19:23:07.069" v="14078" actId="1076"/>
          <ac:spMkLst>
            <pc:docMk/>
            <pc:sldMk cId="4203141056" sldId="277"/>
            <ac:spMk id="26" creationId="{34A0591C-56CE-9F2F-526B-929202036D8F}"/>
          </ac:spMkLst>
        </pc:spChg>
        <pc:spChg chg="add mod">
          <ac:chgData name="Arvind Singh Rawat" userId="699f8604-5b78-44b3-b451-9df509642faf" providerId="ADAL" clId="{C1D16FD1-B7B8-4E9F-8790-1889B098B775}" dt="2024-05-07T19:23:07.069" v="14078" actId="1076"/>
          <ac:spMkLst>
            <pc:docMk/>
            <pc:sldMk cId="4203141056" sldId="277"/>
            <ac:spMk id="27" creationId="{7B3A6C2F-DB66-44CA-81DF-EB2C7F84E2E6}"/>
          </ac:spMkLst>
        </pc:spChg>
        <pc:spChg chg="add mod">
          <ac:chgData name="Arvind Singh Rawat" userId="699f8604-5b78-44b3-b451-9df509642faf" providerId="ADAL" clId="{C1D16FD1-B7B8-4E9F-8790-1889B098B775}" dt="2024-05-07T19:23:17.809" v="14079" actId="1076"/>
          <ac:spMkLst>
            <pc:docMk/>
            <pc:sldMk cId="4203141056" sldId="277"/>
            <ac:spMk id="28" creationId="{A59DE925-5E0F-F017-82D9-44106457F9E7}"/>
          </ac:spMkLst>
        </pc:spChg>
        <pc:spChg chg="add mod">
          <ac:chgData name="Arvind Singh Rawat" userId="699f8604-5b78-44b3-b451-9df509642faf" providerId="ADAL" clId="{C1D16FD1-B7B8-4E9F-8790-1889B098B775}" dt="2024-05-07T19:23:17.809" v="14079" actId="1076"/>
          <ac:spMkLst>
            <pc:docMk/>
            <pc:sldMk cId="4203141056" sldId="277"/>
            <ac:spMk id="29" creationId="{F41AFC09-5E7A-84FA-44F0-4FC2D5BDD97F}"/>
          </ac:spMkLst>
        </pc:spChg>
        <pc:spChg chg="add mod">
          <ac:chgData name="Arvind Singh Rawat" userId="699f8604-5b78-44b3-b451-9df509642faf" providerId="ADAL" clId="{C1D16FD1-B7B8-4E9F-8790-1889B098B775}" dt="2024-05-07T19:23:17.809" v="14079" actId="1076"/>
          <ac:spMkLst>
            <pc:docMk/>
            <pc:sldMk cId="4203141056" sldId="277"/>
            <ac:spMk id="30" creationId="{E9BA88C9-9B7C-4A1E-B3AC-9CE9336B952D}"/>
          </ac:spMkLst>
        </pc:spChg>
        <pc:spChg chg="add mod">
          <ac:chgData name="Arvind Singh Rawat" userId="699f8604-5b78-44b3-b451-9df509642faf" providerId="ADAL" clId="{C1D16FD1-B7B8-4E9F-8790-1889B098B775}" dt="2024-05-07T19:23:17.809" v="14079" actId="1076"/>
          <ac:spMkLst>
            <pc:docMk/>
            <pc:sldMk cId="4203141056" sldId="277"/>
            <ac:spMk id="31" creationId="{DD823901-AD88-1D5C-9452-BD3045C763EE}"/>
          </ac:spMkLst>
        </pc:spChg>
        <pc:spChg chg="add mod">
          <ac:chgData name="Arvind Singh Rawat" userId="699f8604-5b78-44b3-b451-9df509642faf" providerId="ADAL" clId="{C1D16FD1-B7B8-4E9F-8790-1889B098B775}" dt="2024-05-07T19:23:17.809" v="14079" actId="1076"/>
          <ac:spMkLst>
            <pc:docMk/>
            <pc:sldMk cId="4203141056" sldId="277"/>
            <ac:spMk id="32" creationId="{76884F47-6F2B-A7A2-424F-EBD3872DEAB2}"/>
          </ac:spMkLst>
        </pc:spChg>
        <pc:spChg chg="add mod">
          <ac:chgData name="Arvind Singh Rawat" userId="699f8604-5b78-44b3-b451-9df509642faf" providerId="ADAL" clId="{C1D16FD1-B7B8-4E9F-8790-1889B098B775}" dt="2024-05-07T19:23:17.809" v="14079" actId="1076"/>
          <ac:spMkLst>
            <pc:docMk/>
            <pc:sldMk cId="4203141056" sldId="277"/>
            <ac:spMk id="33" creationId="{042F7D43-EC33-4920-85C5-6515B0D0FFCD}"/>
          </ac:spMkLst>
        </pc:spChg>
        <pc:spChg chg="add mod">
          <ac:chgData name="Arvind Singh Rawat" userId="699f8604-5b78-44b3-b451-9df509642faf" providerId="ADAL" clId="{C1D16FD1-B7B8-4E9F-8790-1889B098B775}" dt="2024-05-07T19:21:03.519" v="14073" actId="2711"/>
          <ac:spMkLst>
            <pc:docMk/>
            <pc:sldMk cId="4203141056" sldId="277"/>
            <ac:spMk id="34" creationId="{7DBEC79D-8FD4-AE1D-BC68-DEF097F9DAA0}"/>
          </ac:spMkLst>
        </pc:spChg>
        <pc:spChg chg="add mod">
          <ac:chgData name="Arvind Singh Rawat" userId="699f8604-5b78-44b3-b451-9df509642faf" providerId="ADAL" clId="{C1D16FD1-B7B8-4E9F-8790-1889B098B775}" dt="2024-05-07T19:21:03.519" v="14073" actId="2711"/>
          <ac:spMkLst>
            <pc:docMk/>
            <pc:sldMk cId="4203141056" sldId="277"/>
            <ac:spMk id="35" creationId="{1777E933-7136-4CC2-55D4-B43E0FD09A77}"/>
          </ac:spMkLst>
        </pc:spChg>
        <pc:spChg chg="add mod">
          <ac:chgData name="Arvind Singh Rawat" userId="699f8604-5b78-44b3-b451-9df509642faf" providerId="ADAL" clId="{C1D16FD1-B7B8-4E9F-8790-1889B098B775}" dt="2024-05-07T19:21:03.519" v="14073" actId="2711"/>
          <ac:spMkLst>
            <pc:docMk/>
            <pc:sldMk cId="4203141056" sldId="277"/>
            <ac:spMk id="41" creationId="{313FCFAE-D247-4258-BCA8-5EA1DD53D95D}"/>
          </ac:spMkLst>
        </pc:spChg>
        <pc:spChg chg="add mod">
          <ac:chgData name="Arvind Singh Rawat" userId="699f8604-5b78-44b3-b451-9df509642faf" providerId="ADAL" clId="{C1D16FD1-B7B8-4E9F-8790-1889B098B775}" dt="2024-05-07T19:21:03.519" v="14073" actId="2711"/>
          <ac:spMkLst>
            <pc:docMk/>
            <pc:sldMk cId="4203141056" sldId="277"/>
            <ac:spMk id="42" creationId="{65F09822-0A4B-2719-396C-360DFF195EFF}"/>
          </ac:spMkLst>
        </pc:spChg>
        <pc:spChg chg="add mod">
          <ac:chgData name="Arvind Singh Rawat" userId="699f8604-5b78-44b3-b451-9df509642faf" providerId="ADAL" clId="{C1D16FD1-B7B8-4E9F-8790-1889B098B775}" dt="2024-05-07T19:21:03.519" v="14073" actId="2711"/>
          <ac:spMkLst>
            <pc:docMk/>
            <pc:sldMk cId="4203141056" sldId="277"/>
            <ac:spMk id="43" creationId="{474E74DE-1382-668A-EF96-B69CB0B57502}"/>
          </ac:spMkLst>
        </pc:spChg>
        <pc:spChg chg="add mod">
          <ac:chgData name="Arvind Singh Rawat" userId="699f8604-5b78-44b3-b451-9df509642faf" providerId="ADAL" clId="{C1D16FD1-B7B8-4E9F-8790-1889B098B775}" dt="2024-05-07T19:21:03.519" v="14073" actId="2711"/>
          <ac:spMkLst>
            <pc:docMk/>
            <pc:sldMk cId="4203141056" sldId="277"/>
            <ac:spMk id="44" creationId="{4505E595-B21B-BBF8-74A5-F0FE27F6E5F6}"/>
          </ac:spMkLst>
        </pc:spChg>
        <pc:spChg chg="add mod">
          <ac:chgData name="Arvind Singh Rawat" userId="699f8604-5b78-44b3-b451-9df509642faf" providerId="ADAL" clId="{C1D16FD1-B7B8-4E9F-8790-1889B098B775}" dt="2024-05-07T19:21:03.519" v="14073" actId="2711"/>
          <ac:spMkLst>
            <pc:docMk/>
            <pc:sldMk cId="4203141056" sldId="277"/>
            <ac:spMk id="45" creationId="{686EC8D0-85CA-2E4D-D4C5-5F637F45BACD}"/>
          </ac:spMkLst>
        </pc:spChg>
        <pc:spChg chg="add mod">
          <ac:chgData name="Arvind Singh Rawat" userId="699f8604-5b78-44b3-b451-9df509642faf" providerId="ADAL" clId="{C1D16FD1-B7B8-4E9F-8790-1889B098B775}" dt="2024-05-07T19:21:03.519" v="14073" actId="2711"/>
          <ac:spMkLst>
            <pc:docMk/>
            <pc:sldMk cId="4203141056" sldId="277"/>
            <ac:spMk id="46" creationId="{40733805-17F9-5046-3B7D-B7DC14C1D547}"/>
          </ac:spMkLst>
        </pc:spChg>
        <pc:spChg chg="add mod">
          <ac:chgData name="Arvind Singh Rawat" userId="699f8604-5b78-44b3-b451-9df509642faf" providerId="ADAL" clId="{C1D16FD1-B7B8-4E9F-8790-1889B098B775}" dt="2024-05-07T19:21:03.519" v="14073" actId="2711"/>
          <ac:spMkLst>
            <pc:docMk/>
            <pc:sldMk cId="4203141056" sldId="277"/>
            <ac:spMk id="47" creationId="{E788189D-60A8-7C52-AD37-01D9F9C61247}"/>
          </ac:spMkLst>
        </pc:spChg>
        <pc:grpChg chg="add mod">
          <ac:chgData name="Arvind Singh Rawat" userId="699f8604-5b78-44b3-b451-9df509642faf" providerId="ADAL" clId="{C1D16FD1-B7B8-4E9F-8790-1889B098B775}" dt="2024-05-07T19:21:20.954" v="14075" actId="1076"/>
          <ac:grpSpMkLst>
            <pc:docMk/>
            <pc:sldMk cId="4203141056" sldId="277"/>
            <ac:grpSpMk id="4" creationId="{1C3263F6-C635-C786-0A5F-FC7D79746556}"/>
          </ac:grpSpMkLst>
        </pc:grpChg>
        <pc:grpChg chg="add mod">
          <ac:chgData name="Arvind Singh Rawat" userId="699f8604-5b78-44b3-b451-9df509642faf" providerId="ADAL" clId="{C1D16FD1-B7B8-4E9F-8790-1889B098B775}" dt="2024-05-07T19:27:09.879" v="14093" actId="14861"/>
          <ac:grpSpMkLst>
            <pc:docMk/>
            <pc:sldMk cId="4203141056" sldId="277"/>
            <ac:grpSpMk id="5" creationId="{3F8F165A-6CFC-40A9-18E0-85AFA78620BA}"/>
          </ac:grpSpMkLst>
        </pc:grpChg>
        <pc:grpChg chg="del">
          <ac:chgData name="Arvind Singh Rawat" userId="699f8604-5b78-44b3-b451-9df509642faf" providerId="ADAL" clId="{C1D16FD1-B7B8-4E9F-8790-1889B098B775}" dt="2024-05-07T19:20:11.815" v="14065" actId="478"/>
          <ac:grpSpMkLst>
            <pc:docMk/>
            <pc:sldMk cId="4203141056" sldId="277"/>
            <ac:grpSpMk id="17" creationId="{E0028680-DB72-A20C-40A8-A7F6EA1D4755}"/>
          </ac:grpSpMkLst>
        </pc:grpChg>
        <pc:grpChg chg="del">
          <ac:chgData name="Arvind Singh Rawat" userId="699f8604-5b78-44b3-b451-9df509642faf" providerId="ADAL" clId="{C1D16FD1-B7B8-4E9F-8790-1889B098B775}" dt="2024-05-07T19:20:11.815" v="14065" actId="478"/>
          <ac:grpSpMkLst>
            <pc:docMk/>
            <pc:sldMk cId="4203141056" sldId="277"/>
            <ac:grpSpMk id="18" creationId="{92BFF7C4-E51D-8ED4-DDD8-E4A1C03718B9}"/>
          </ac:grpSpMkLst>
        </pc:grpChg>
        <pc:grpChg chg="del">
          <ac:chgData name="Arvind Singh Rawat" userId="699f8604-5b78-44b3-b451-9df509642faf" providerId="ADAL" clId="{C1D16FD1-B7B8-4E9F-8790-1889B098B775}" dt="2024-05-07T19:20:11.815" v="14065" actId="478"/>
          <ac:grpSpMkLst>
            <pc:docMk/>
            <pc:sldMk cId="4203141056" sldId="277"/>
            <ac:grpSpMk id="19" creationId="{A811EEFB-CAF0-8357-1806-BF7C3E359502}"/>
          </ac:grpSpMkLst>
        </pc:grpChg>
        <pc:picChg chg="add mod">
          <ac:chgData name="Arvind Singh Rawat" userId="699f8604-5b78-44b3-b451-9df509642faf" providerId="ADAL" clId="{C1D16FD1-B7B8-4E9F-8790-1889B098B775}" dt="2024-05-07T19:20:48.972" v="14072" actId="1076"/>
          <ac:picMkLst>
            <pc:docMk/>
            <pc:sldMk cId="4203141056" sldId="277"/>
            <ac:picMk id="36" creationId="{50205493-0AC1-463E-84CB-DDF6DB7550BC}"/>
          </ac:picMkLst>
        </pc:picChg>
        <pc:picChg chg="add mod">
          <ac:chgData name="Arvind Singh Rawat" userId="699f8604-5b78-44b3-b451-9df509642faf" providerId="ADAL" clId="{C1D16FD1-B7B8-4E9F-8790-1889B098B775}" dt="2024-05-07T19:20:48.972" v="14072" actId="1076"/>
          <ac:picMkLst>
            <pc:docMk/>
            <pc:sldMk cId="4203141056" sldId="277"/>
            <ac:picMk id="37" creationId="{F0E445F9-35B9-4BBE-A00A-4CBCA6C5FBB6}"/>
          </ac:picMkLst>
        </pc:picChg>
        <pc:picChg chg="add mod">
          <ac:chgData name="Arvind Singh Rawat" userId="699f8604-5b78-44b3-b451-9df509642faf" providerId="ADAL" clId="{C1D16FD1-B7B8-4E9F-8790-1889B098B775}" dt="2024-05-07T19:20:48.972" v="14072" actId="1076"/>
          <ac:picMkLst>
            <pc:docMk/>
            <pc:sldMk cId="4203141056" sldId="277"/>
            <ac:picMk id="38" creationId="{033B56EA-B944-4F93-83B2-7347F0A89213}"/>
          </ac:picMkLst>
        </pc:picChg>
        <pc:picChg chg="add mod">
          <ac:chgData name="Arvind Singh Rawat" userId="699f8604-5b78-44b3-b451-9df509642faf" providerId="ADAL" clId="{C1D16FD1-B7B8-4E9F-8790-1889B098B775}" dt="2024-05-07T19:20:48.972" v="14072" actId="1076"/>
          <ac:picMkLst>
            <pc:docMk/>
            <pc:sldMk cId="4203141056" sldId="277"/>
            <ac:picMk id="39" creationId="{1EE4CA3A-32FD-48D1-B710-1CF98B9B4617}"/>
          </ac:picMkLst>
        </pc:picChg>
        <pc:picChg chg="add mod">
          <ac:chgData name="Arvind Singh Rawat" userId="699f8604-5b78-44b3-b451-9df509642faf" providerId="ADAL" clId="{C1D16FD1-B7B8-4E9F-8790-1889B098B775}" dt="2024-05-07T19:20:48.972" v="14072" actId="1076"/>
          <ac:picMkLst>
            <pc:docMk/>
            <pc:sldMk cId="4203141056" sldId="277"/>
            <ac:picMk id="40" creationId="{42501F18-E964-4466-877A-DB264BF7A523}"/>
          </ac:picMkLst>
        </pc:picChg>
      </pc:sldChg>
      <pc:sldChg chg="modSp add mod modNotesTx">
        <pc:chgData name="Arvind Singh Rawat" userId="699f8604-5b78-44b3-b451-9df509642faf" providerId="ADAL" clId="{C1D16FD1-B7B8-4E9F-8790-1889B098B775}" dt="2024-05-08T12:03:51.045" v="15138" actId="12"/>
        <pc:sldMkLst>
          <pc:docMk/>
          <pc:sldMk cId="3893437683" sldId="278"/>
        </pc:sldMkLst>
        <pc:spChg chg="mod">
          <ac:chgData name="Arvind Singh Rawat" userId="699f8604-5b78-44b3-b451-9df509642faf" providerId="ADAL" clId="{C1D16FD1-B7B8-4E9F-8790-1889B098B775}" dt="2024-05-06T17:06:16.462" v="6118" actId="1076"/>
          <ac:spMkLst>
            <pc:docMk/>
            <pc:sldMk cId="3893437683" sldId="278"/>
            <ac:spMk id="2" creationId="{115E662B-158B-D935-10AC-886B698FB441}"/>
          </ac:spMkLst>
        </pc:spChg>
        <pc:spChg chg="mod">
          <ac:chgData name="Arvind Singh Rawat" userId="699f8604-5b78-44b3-b451-9df509642faf" providerId="ADAL" clId="{C1D16FD1-B7B8-4E9F-8790-1889B098B775}" dt="2024-05-06T17:20:23.974" v="6410" actId="12"/>
          <ac:spMkLst>
            <pc:docMk/>
            <pc:sldMk cId="3893437683" sldId="278"/>
            <ac:spMk id="3" creationId="{920F3CE1-1641-0C56-7D47-247D40162F73}"/>
          </ac:spMkLst>
        </pc:spChg>
      </pc:sldChg>
      <pc:sldChg chg="addSp delSp modSp add mod modNotesTx">
        <pc:chgData name="Arvind Singh Rawat" userId="699f8604-5b78-44b3-b451-9df509642faf" providerId="ADAL" clId="{C1D16FD1-B7B8-4E9F-8790-1889B098B775}" dt="2024-05-08T12:22:04.317" v="15161" actId="33524"/>
        <pc:sldMkLst>
          <pc:docMk/>
          <pc:sldMk cId="2674726855" sldId="279"/>
        </pc:sldMkLst>
        <pc:spChg chg="add del mod">
          <ac:chgData name="Arvind Singh Rawat" userId="699f8604-5b78-44b3-b451-9df509642faf" providerId="ADAL" clId="{C1D16FD1-B7B8-4E9F-8790-1889B098B775}" dt="2024-05-07T14:39:07.767" v="9602" actId="478"/>
          <ac:spMkLst>
            <pc:docMk/>
            <pc:sldMk cId="2674726855" sldId="279"/>
            <ac:spMk id="3" creationId="{77533E2C-71F3-17BA-5E8C-BE2802FEA0AB}"/>
          </ac:spMkLst>
        </pc:spChg>
        <pc:spChg chg="del">
          <ac:chgData name="Arvind Singh Rawat" userId="699f8604-5b78-44b3-b451-9df509642faf" providerId="ADAL" clId="{C1D16FD1-B7B8-4E9F-8790-1889B098B775}" dt="2024-05-06T17:23:33.615" v="6420" actId="478"/>
          <ac:spMkLst>
            <pc:docMk/>
            <pc:sldMk cId="2674726855" sldId="279"/>
            <ac:spMk id="3" creationId="{B4F38CDA-EAD8-D7CE-02DA-D0F959EF8DDC}"/>
          </ac:spMkLst>
        </pc:spChg>
        <pc:spChg chg="add del">
          <ac:chgData name="Arvind Singh Rawat" userId="699f8604-5b78-44b3-b451-9df509642faf" providerId="ADAL" clId="{C1D16FD1-B7B8-4E9F-8790-1889B098B775}" dt="2024-05-06T17:44:53.848" v="6608" actId="22"/>
          <ac:spMkLst>
            <pc:docMk/>
            <pc:sldMk cId="2674726855" sldId="279"/>
            <ac:spMk id="4" creationId="{BBDEA179-A2EA-DB04-7422-72DB4DD2D800}"/>
          </ac:spMkLst>
        </pc:spChg>
        <pc:spChg chg="add mod">
          <ac:chgData name="Arvind Singh Rawat" userId="699f8604-5b78-44b3-b451-9df509642faf" providerId="ADAL" clId="{C1D16FD1-B7B8-4E9F-8790-1889B098B775}" dt="2024-05-07T18:09:47.941" v="10227" actId="113"/>
          <ac:spMkLst>
            <pc:docMk/>
            <pc:sldMk cId="2674726855" sldId="279"/>
            <ac:spMk id="6" creationId="{3552877D-4F5E-116B-0E02-BE4A65FB7902}"/>
          </ac:spMkLst>
        </pc:spChg>
        <pc:spChg chg="mod">
          <ac:chgData name="Arvind Singh Rawat" userId="699f8604-5b78-44b3-b451-9df509642faf" providerId="ADAL" clId="{C1D16FD1-B7B8-4E9F-8790-1889B098B775}" dt="2024-05-07T18:09:40.655" v="10225" actId="1076"/>
          <ac:spMkLst>
            <pc:docMk/>
            <pc:sldMk cId="2674726855" sldId="279"/>
            <ac:spMk id="10" creationId="{EDF08CD2-F4A4-8891-70E2-7F15BDC2F97C}"/>
          </ac:spMkLst>
        </pc:spChg>
        <pc:spChg chg="del">
          <ac:chgData name="Arvind Singh Rawat" userId="699f8604-5b78-44b3-b451-9df509642faf" providerId="ADAL" clId="{C1D16FD1-B7B8-4E9F-8790-1889B098B775}" dt="2024-05-06T17:23:33.615" v="6420" actId="478"/>
          <ac:spMkLst>
            <pc:docMk/>
            <pc:sldMk cId="2674726855" sldId="279"/>
            <ac:spMk id="12" creationId="{F7F1F80A-D277-D0BA-1DE7-BD420B9FB321}"/>
          </ac:spMkLst>
        </pc:spChg>
        <pc:spChg chg="del">
          <ac:chgData name="Arvind Singh Rawat" userId="699f8604-5b78-44b3-b451-9df509642faf" providerId="ADAL" clId="{C1D16FD1-B7B8-4E9F-8790-1889B098B775}" dt="2024-05-06T17:23:33.615" v="6420" actId="478"/>
          <ac:spMkLst>
            <pc:docMk/>
            <pc:sldMk cId="2674726855" sldId="279"/>
            <ac:spMk id="17" creationId="{CBD42D0B-C530-DC62-E616-32A362F95766}"/>
          </ac:spMkLst>
        </pc:spChg>
        <pc:spChg chg="del">
          <ac:chgData name="Arvind Singh Rawat" userId="699f8604-5b78-44b3-b451-9df509642faf" providerId="ADAL" clId="{C1D16FD1-B7B8-4E9F-8790-1889B098B775}" dt="2024-05-06T17:23:33.615" v="6420" actId="478"/>
          <ac:spMkLst>
            <pc:docMk/>
            <pc:sldMk cId="2674726855" sldId="279"/>
            <ac:spMk id="21" creationId="{B777CFBF-74E9-9F24-CC74-79010101D5D5}"/>
          </ac:spMkLst>
        </pc:spChg>
        <pc:spChg chg="del">
          <ac:chgData name="Arvind Singh Rawat" userId="699f8604-5b78-44b3-b451-9df509642faf" providerId="ADAL" clId="{C1D16FD1-B7B8-4E9F-8790-1889B098B775}" dt="2024-05-06T17:23:33.615" v="6420" actId="478"/>
          <ac:spMkLst>
            <pc:docMk/>
            <pc:sldMk cId="2674726855" sldId="279"/>
            <ac:spMk id="25" creationId="{0268DB94-2BFA-972A-FA44-8A9A00E88281}"/>
          </ac:spMkLst>
        </pc:spChg>
        <pc:grpChg chg="del">
          <ac:chgData name="Arvind Singh Rawat" userId="699f8604-5b78-44b3-b451-9df509642faf" providerId="ADAL" clId="{C1D16FD1-B7B8-4E9F-8790-1889B098B775}" dt="2024-05-06T17:23:33.615" v="6420" actId="478"/>
          <ac:grpSpMkLst>
            <pc:docMk/>
            <pc:sldMk cId="2674726855" sldId="279"/>
            <ac:grpSpMk id="7" creationId="{A8D6ED16-5305-B022-AD37-5161D37579BA}"/>
          </ac:grpSpMkLst>
        </pc:grpChg>
        <pc:grpChg chg="del">
          <ac:chgData name="Arvind Singh Rawat" userId="699f8604-5b78-44b3-b451-9df509642faf" providerId="ADAL" clId="{C1D16FD1-B7B8-4E9F-8790-1889B098B775}" dt="2024-05-06T17:23:33.615" v="6420" actId="478"/>
          <ac:grpSpMkLst>
            <pc:docMk/>
            <pc:sldMk cId="2674726855" sldId="279"/>
            <ac:grpSpMk id="13" creationId="{7D7DC79E-A088-295C-4091-4A3AC2CAA603}"/>
          </ac:grpSpMkLst>
        </pc:grpChg>
        <pc:grpChg chg="del">
          <ac:chgData name="Arvind Singh Rawat" userId="699f8604-5b78-44b3-b451-9df509642faf" providerId="ADAL" clId="{C1D16FD1-B7B8-4E9F-8790-1889B098B775}" dt="2024-05-06T17:23:33.615" v="6420" actId="478"/>
          <ac:grpSpMkLst>
            <pc:docMk/>
            <pc:sldMk cId="2674726855" sldId="279"/>
            <ac:grpSpMk id="22" creationId="{C3FFB1F9-B352-6049-2056-F110A2CCAD6B}"/>
          </ac:grpSpMkLst>
        </pc:grpChg>
      </pc:sldChg>
      <pc:sldChg chg="addSp delSp modSp add mod modNotesTx">
        <pc:chgData name="Arvind Singh Rawat" userId="699f8604-5b78-44b3-b451-9df509642faf" providerId="ADAL" clId="{C1D16FD1-B7B8-4E9F-8790-1889B098B775}" dt="2024-05-08T12:00:25.509" v="14681" actId="20577"/>
        <pc:sldMkLst>
          <pc:docMk/>
          <pc:sldMk cId="713879506" sldId="280"/>
        </pc:sldMkLst>
        <pc:spChg chg="add mod">
          <ac:chgData name="Arvind Singh Rawat" userId="699f8604-5b78-44b3-b451-9df509642faf" providerId="ADAL" clId="{C1D16FD1-B7B8-4E9F-8790-1889B098B775}" dt="2024-05-07T18:33:08.654" v="11626" actId="20577"/>
          <ac:spMkLst>
            <pc:docMk/>
            <pc:sldMk cId="713879506" sldId="280"/>
            <ac:spMk id="2" creationId="{D67048A4-8429-3271-8F05-32C27525B81C}"/>
          </ac:spMkLst>
        </pc:spChg>
        <pc:spChg chg="mod">
          <ac:chgData name="Arvind Singh Rawat" userId="699f8604-5b78-44b3-b451-9df509642faf" providerId="ADAL" clId="{C1D16FD1-B7B8-4E9F-8790-1889B098B775}" dt="2024-05-06T18:11:22.130" v="7225"/>
          <ac:spMkLst>
            <pc:docMk/>
            <pc:sldMk cId="713879506" sldId="280"/>
            <ac:spMk id="6" creationId="{1B6ED51C-ED95-8468-52A8-60AA9559362B}"/>
          </ac:spMkLst>
        </pc:spChg>
        <pc:spChg chg="mod">
          <ac:chgData name="Arvind Singh Rawat" userId="699f8604-5b78-44b3-b451-9df509642faf" providerId="ADAL" clId="{C1D16FD1-B7B8-4E9F-8790-1889B098B775}" dt="2024-05-06T18:11:22.130" v="7225"/>
          <ac:spMkLst>
            <pc:docMk/>
            <pc:sldMk cId="713879506" sldId="280"/>
            <ac:spMk id="7" creationId="{68DC6039-3803-B930-86DA-39A22B7F11B7}"/>
          </ac:spMkLst>
        </pc:spChg>
        <pc:spChg chg="mod">
          <ac:chgData name="Arvind Singh Rawat" userId="699f8604-5b78-44b3-b451-9df509642faf" providerId="ADAL" clId="{C1D16FD1-B7B8-4E9F-8790-1889B098B775}" dt="2024-05-06T18:11:22.130" v="7225"/>
          <ac:spMkLst>
            <pc:docMk/>
            <pc:sldMk cId="713879506" sldId="280"/>
            <ac:spMk id="8" creationId="{CF99DFAC-7B99-2E18-1079-AD38D961993A}"/>
          </ac:spMkLst>
        </pc:spChg>
        <pc:spChg chg="mod">
          <ac:chgData name="Arvind Singh Rawat" userId="699f8604-5b78-44b3-b451-9df509642faf" providerId="ADAL" clId="{C1D16FD1-B7B8-4E9F-8790-1889B098B775}" dt="2024-05-06T18:11:22.130" v="7225"/>
          <ac:spMkLst>
            <pc:docMk/>
            <pc:sldMk cId="713879506" sldId="280"/>
            <ac:spMk id="9" creationId="{20F8EA27-E4B0-D7D9-C99B-FFFAEA082AC2}"/>
          </ac:spMkLst>
        </pc:spChg>
        <pc:spChg chg="mod">
          <ac:chgData name="Arvind Singh Rawat" userId="699f8604-5b78-44b3-b451-9df509642faf" providerId="ADAL" clId="{C1D16FD1-B7B8-4E9F-8790-1889B098B775}" dt="2024-05-06T18:14:03.922" v="7385" actId="1076"/>
          <ac:spMkLst>
            <pc:docMk/>
            <pc:sldMk cId="713879506" sldId="280"/>
            <ac:spMk id="10" creationId="{EDF08CD2-F4A4-8891-70E2-7F15BDC2F97C}"/>
          </ac:spMkLst>
        </pc:spChg>
        <pc:spChg chg="mod">
          <ac:chgData name="Arvind Singh Rawat" userId="699f8604-5b78-44b3-b451-9df509642faf" providerId="ADAL" clId="{C1D16FD1-B7B8-4E9F-8790-1889B098B775}" dt="2024-05-06T18:11:22.130" v="7225"/>
          <ac:spMkLst>
            <pc:docMk/>
            <pc:sldMk cId="713879506" sldId="280"/>
            <ac:spMk id="11" creationId="{FF06507B-253A-E72D-D2B3-E0D7684B06FE}"/>
          </ac:spMkLst>
        </pc:spChg>
        <pc:spChg chg="mod">
          <ac:chgData name="Arvind Singh Rawat" userId="699f8604-5b78-44b3-b451-9df509642faf" providerId="ADAL" clId="{C1D16FD1-B7B8-4E9F-8790-1889B098B775}" dt="2024-05-06T18:11:22.130" v="7225"/>
          <ac:spMkLst>
            <pc:docMk/>
            <pc:sldMk cId="713879506" sldId="280"/>
            <ac:spMk id="12" creationId="{16B5E5AD-6DDF-A173-1989-BFA69944D1D1}"/>
          </ac:spMkLst>
        </pc:spChg>
        <pc:spChg chg="mod">
          <ac:chgData name="Arvind Singh Rawat" userId="699f8604-5b78-44b3-b451-9df509642faf" providerId="ADAL" clId="{C1D16FD1-B7B8-4E9F-8790-1889B098B775}" dt="2024-05-06T18:11:22.130" v="7225"/>
          <ac:spMkLst>
            <pc:docMk/>
            <pc:sldMk cId="713879506" sldId="280"/>
            <ac:spMk id="13" creationId="{781B1CE7-56E0-F865-C5CB-52C8EB019C42}"/>
          </ac:spMkLst>
        </pc:spChg>
        <pc:spChg chg="mod">
          <ac:chgData name="Arvind Singh Rawat" userId="699f8604-5b78-44b3-b451-9df509642faf" providerId="ADAL" clId="{C1D16FD1-B7B8-4E9F-8790-1889B098B775}" dt="2024-05-06T18:11:22.130" v="7225"/>
          <ac:spMkLst>
            <pc:docMk/>
            <pc:sldMk cId="713879506" sldId="280"/>
            <ac:spMk id="14" creationId="{9CC8502F-5E90-1608-7DCA-7796908F0881}"/>
          </ac:spMkLst>
        </pc:spChg>
        <pc:spChg chg="mod">
          <ac:chgData name="Arvind Singh Rawat" userId="699f8604-5b78-44b3-b451-9df509642faf" providerId="ADAL" clId="{C1D16FD1-B7B8-4E9F-8790-1889B098B775}" dt="2024-05-06T18:11:22.130" v="7225"/>
          <ac:spMkLst>
            <pc:docMk/>
            <pc:sldMk cId="713879506" sldId="280"/>
            <ac:spMk id="15" creationId="{DF614F40-702B-3B8F-08B7-45AC0F51480C}"/>
          </ac:spMkLst>
        </pc:spChg>
        <pc:spChg chg="mod">
          <ac:chgData name="Arvind Singh Rawat" userId="699f8604-5b78-44b3-b451-9df509642faf" providerId="ADAL" clId="{C1D16FD1-B7B8-4E9F-8790-1889B098B775}" dt="2024-05-06T18:11:22.130" v="7225"/>
          <ac:spMkLst>
            <pc:docMk/>
            <pc:sldMk cId="713879506" sldId="280"/>
            <ac:spMk id="17" creationId="{849E5D5F-99B3-D254-FA97-9745356418FB}"/>
          </ac:spMkLst>
        </pc:spChg>
        <pc:spChg chg="mod">
          <ac:chgData name="Arvind Singh Rawat" userId="699f8604-5b78-44b3-b451-9df509642faf" providerId="ADAL" clId="{C1D16FD1-B7B8-4E9F-8790-1889B098B775}" dt="2024-05-06T18:11:22.130" v="7225"/>
          <ac:spMkLst>
            <pc:docMk/>
            <pc:sldMk cId="713879506" sldId="280"/>
            <ac:spMk id="18" creationId="{7E579D55-2F90-391B-0D53-D90003EBE712}"/>
          </ac:spMkLst>
        </pc:spChg>
        <pc:spChg chg="mod">
          <ac:chgData name="Arvind Singh Rawat" userId="699f8604-5b78-44b3-b451-9df509642faf" providerId="ADAL" clId="{C1D16FD1-B7B8-4E9F-8790-1889B098B775}" dt="2024-05-06T18:11:22.130" v="7225"/>
          <ac:spMkLst>
            <pc:docMk/>
            <pc:sldMk cId="713879506" sldId="280"/>
            <ac:spMk id="19" creationId="{A7279393-1F05-70DA-5887-3D00100D8F83}"/>
          </ac:spMkLst>
        </pc:spChg>
        <pc:spChg chg="mod">
          <ac:chgData name="Arvind Singh Rawat" userId="699f8604-5b78-44b3-b451-9df509642faf" providerId="ADAL" clId="{C1D16FD1-B7B8-4E9F-8790-1889B098B775}" dt="2024-05-06T18:11:22.130" v="7225"/>
          <ac:spMkLst>
            <pc:docMk/>
            <pc:sldMk cId="713879506" sldId="280"/>
            <ac:spMk id="20" creationId="{C9D24FF9-868A-F039-C78A-50649FE01D07}"/>
          </ac:spMkLst>
        </pc:spChg>
        <pc:spChg chg="mod">
          <ac:chgData name="Arvind Singh Rawat" userId="699f8604-5b78-44b3-b451-9df509642faf" providerId="ADAL" clId="{C1D16FD1-B7B8-4E9F-8790-1889B098B775}" dt="2024-05-06T18:11:22.130" v="7225"/>
          <ac:spMkLst>
            <pc:docMk/>
            <pc:sldMk cId="713879506" sldId="280"/>
            <ac:spMk id="21" creationId="{440BE218-DDE1-C677-4FB4-8B5699A8DA5A}"/>
          </ac:spMkLst>
        </pc:spChg>
        <pc:spChg chg="mod">
          <ac:chgData name="Arvind Singh Rawat" userId="699f8604-5b78-44b3-b451-9df509642faf" providerId="ADAL" clId="{C1D16FD1-B7B8-4E9F-8790-1889B098B775}" dt="2024-05-06T18:11:22.130" v="7225"/>
          <ac:spMkLst>
            <pc:docMk/>
            <pc:sldMk cId="713879506" sldId="280"/>
            <ac:spMk id="22" creationId="{ADF600EF-0C6D-C80D-F63B-A7EDA37DE37C}"/>
          </ac:spMkLst>
        </pc:spChg>
        <pc:spChg chg="mod">
          <ac:chgData name="Arvind Singh Rawat" userId="699f8604-5b78-44b3-b451-9df509642faf" providerId="ADAL" clId="{C1D16FD1-B7B8-4E9F-8790-1889B098B775}" dt="2024-05-06T18:11:22.130" v="7225"/>
          <ac:spMkLst>
            <pc:docMk/>
            <pc:sldMk cId="713879506" sldId="280"/>
            <ac:spMk id="23" creationId="{A5CEB48D-681E-9EDF-D91A-C122B639908B}"/>
          </ac:spMkLst>
        </pc:spChg>
        <pc:spChg chg="mod">
          <ac:chgData name="Arvind Singh Rawat" userId="699f8604-5b78-44b3-b451-9df509642faf" providerId="ADAL" clId="{C1D16FD1-B7B8-4E9F-8790-1889B098B775}" dt="2024-05-06T18:11:22.130" v="7225"/>
          <ac:spMkLst>
            <pc:docMk/>
            <pc:sldMk cId="713879506" sldId="280"/>
            <ac:spMk id="24" creationId="{5BA931DD-14C8-ADD0-31D4-15FE29E4E86C}"/>
          </ac:spMkLst>
        </pc:spChg>
        <pc:spChg chg="mod">
          <ac:chgData name="Arvind Singh Rawat" userId="699f8604-5b78-44b3-b451-9df509642faf" providerId="ADAL" clId="{C1D16FD1-B7B8-4E9F-8790-1889B098B775}" dt="2024-05-06T18:11:22.130" v="7225"/>
          <ac:spMkLst>
            <pc:docMk/>
            <pc:sldMk cId="713879506" sldId="280"/>
            <ac:spMk id="25" creationId="{9162F5E0-E57A-909A-3E3F-F65E9E9CA7F6}"/>
          </ac:spMkLst>
        </pc:spChg>
        <pc:spChg chg="mod">
          <ac:chgData name="Arvind Singh Rawat" userId="699f8604-5b78-44b3-b451-9df509642faf" providerId="ADAL" clId="{C1D16FD1-B7B8-4E9F-8790-1889B098B775}" dt="2024-05-06T18:11:22.130" v="7225"/>
          <ac:spMkLst>
            <pc:docMk/>
            <pc:sldMk cId="713879506" sldId="280"/>
            <ac:spMk id="27" creationId="{29774439-8D42-6E00-0149-B0D03C155E87}"/>
          </ac:spMkLst>
        </pc:spChg>
        <pc:spChg chg="mod">
          <ac:chgData name="Arvind Singh Rawat" userId="699f8604-5b78-44b3-b451-9df509642faf" providerId="ADAL" clId="{C1D16FD1-B7B8-4E9F-8790-1889B098B775}" dt="2024-05-06T18:11:22.130" v="7225"/>
          <ac:spMkLst>
            <pc:docMk/>
            <pc:sldMk cId="713879506" sldId="280"/>
            <ac:spMk id="28" creationId="{F0185AFA-8050-BE27-C775-5349289E8261}"/>
          </ac:spMkLst>
        </pc:spChg>
        <pc:spChg chg="mod">
          <ac:chgData name="Arvind Singh Rawat" userId="699f8604-5b78-44b3-b451-9df509642faf" providerId="ADAL" clId="{C1D16FD1-B7B8-4E9F-8790-1889B098B775}" dt="2024-05-06T18:11:22.130" v="7225"/>
          <ac:spMkLst>
            <pc:docMk/>
            <pc:sldMk cId="713879506" sldId="280"/>
            <ac:spMk id="29" creationId="{8F5CA0CD-39B5-12EF-421F-56FF2E077FF0}"/>
          </ac:spMkLst>
        </pc:spChg>
        <pc:spChg chg="mod">
          <ac:chgData name="Arvind Singh Rawat" userId="699f8604-5b78-44b3-b451-9df509642faf" providerId="ADAL" clId="{C1D16FD1-B7B8-4E9F-8790-1889B098B775}" dt="2024-05-06T18:11:22.130" v="7225"/>
          <ac:spMkLst>
            <pc:docMk/>
            <pc:sldMk cId="713879506" sldId="280"/>
            <ac:spMk id="30" creationId="{419DABD0-1C06-05FD-740D-FAABDCD3F803}"/>
          </ac:spMkLst>
        </pc:spChg>
        <pc:spChg chg="mod">
          <ac:chgData name="Arvind Singh Rawat" userId="699f8604-5b78-44b3-b451-9df509642faf" providerId="ADAL" clId="{C1D16FD1-B7B8-4E9F-8790-1889B098B775}" dt="2024-05-06T18:11:22.130" v="7225"/>
          <ac:spMkLst>
            <pc:docMk/>
            <pc:sldMk cId="713879506" sldId="280"/>
            <ac:spMk id="31" creationId="{1400D281-F142-37D9-39A6-14088DDE367A}"/>
          </ac:spMkLst>
        </pc:spChg>
        <pc:spChg chg="mod">
          <ac:chgData name="Arvind Singh Rawat" userId="699f8604-5b78-44b3-b451-9df509642faf" providerId="ADAL" clId="{C1D16FD1-B7B8-4E9F-8790-1889B098B775}" dt="2024-05-06T18:11:22.130" v="7225"/>
          <ac:spMkLst>
            <pc:docMk/>
            <pc:sldMk cId="713879506" sldId="280"/>
            <ac:spMk id="32" creationId="{843C97CE-27E8-8AD2-F1A7-77241B005008}"/>
          </ac:spMkLst>
        </pc:spChg>
        <pc:spChg chg="mod">
          <ac:chgData name="Arvind Singh Rawat" userId="699f8604-5b78-44b3-b451-9df509642faf" providerId="ADAL" clId="{C1D16FD1-B7B8-4E9F-8790-1889B098B775}" dt="2024-05-06T18:11:22.130" v="7225"/>
          <ac:spMkLst>
            <pc:docMk/>
            <pc:sldMk cId="713879506" sldId="280"/>
            <ac:spMk id="33" creationId="{1052B52B-4A0D-CE92-DCCC-06295037B06D}"/>
          </ac:spMkLst>
        </pc:spChg>
        <pc:spChg chg="mod">
          <ac:chgData name="Arvind Singh Rawat" userId="699f8604-5b78-44b3-b451-9df509642faf" providerId="ADAL" clId="{C1D16FD1-B7B8-4E9F-8790-1889B098B775}" dt="2024-05-06T18:11:22.130" v="7225"/>
          <ac:spMkLst>
            <pc:docMk/>
            <pc:sldMk cId="713879506" sldId="280"/>
            <ac:spMk id="34" creationId="{18C866F4-75E4-CC2D-3635-7B18679CD2F8}"/>
          </ac:spMkLst>
        </pc:spChg>
        <pc:spChg chg="mod">
          <ac:chgData name="Arvind Singh Rawat" userId="699f8604-5b78-44b3-b451-9df509642faf" providerId="ADAL" clId="{C1D16FD1-B7B8-4E9F-8790-1889B098B775}" dt="2024-05-06T18:11:22.130" v="7225"/>
          <ac:spMkLst>
            <pc:docMk/>
            <pc:sldMk cId="713879506" sldId="280"/>
            <ac:spMk id="35" creationId="{698945CF-64CB-1211-FA3D-3CF1291787E4}"/>
          </ac:spMkLst>
        </pc:spChg>
        <pc:grpChg chg="add mod">
          <ac:chgData name="Arvind Singh Rawat" userId="699f8604-5b78-44b3-b451-9df509642faf" providerId="ADAL" clId="{C1D16FD1-B7B8-4E9F-8790-1889B098B775}" dt="2024-05-07T19:26:27.571" v="14091" actId="14861"/>
          <ac:grpSpMkLst>
            <pc:docMk/>
            <pc:sldMk cId="713879506" sldId="280"/>
            <ac:grpSpMk id="5" creationId="{83AA66EF-4DFF-404A-43A5-1D9FE1F249DE}"/>
          </ac:grpSpMkLst>
        </pc:grpChg>
        <pc:grpChg chg="add mod">
          <ac:chgData name="Arvind Singh Rawat" userId="699f8604-5b78-44b3-b451-9df509642faf" providerId="ADAL" clId="{C1D16FD1-B7B8-4E9F-8790-1889B098B775}" dt="2024-05-07T19:26:17.973" v="14088" actId="14861"/>
          <ac:grpSpMkLst>
            <pc:docMk/>
            <pc:sldMk cId="713879506" sldId="280"/>
            <ac:grpSpMk id="16" creationId="{9354A702-1DE0-1178-EC5A-E1A4A228CF4A}"/>
          </ac:grpSpMkLst>
        </pc:grpChg>
        <pc:grpChg chg="add mod">
          <ac:chgData name="Arvind Singh Rawat" userId="699f8604-5b78-44b3-b451-9df509642faf" providerId="ADAL" clId="{C1D16FD1-B7B8-4E9F-8790-1889B098B775}" dt="2024-05-07T19:26:42.540" v="14092" actId="14861"/>
          <ac:grpSpMkLst>
            <pc:docMk/>
            <pc:sldMk cId="713879506" sldId="280"/>
            <ac:grpSpMk id="26" creationId="{E775BF84-9F43-1062-BD40-762A9FD369BC}"/>
          </ac:grpSpMkLst>
        </pc:grpChg>
        <pc:picChg chg="add del mod">
          <ac:chgData name="Arvind Singh Rawat" userId="699f8604-5b78-44b3-b451-9df509642faf" providerId="ADAL" clId="{C1D16FD1-B7B8-4E9F-8790-1889B098B775}" dt="2024-05-06T18:04:06.540" v="7004" actId="478"/>
          <ac:picMkLst>
            <pc:docMk/>
            <pc:sldMk cId="713879506" sldId="280"/>
            <ac:picMk id="3" creationId="{1B823867-3CFD-209A-CC41-CBA89B47809B}"/>
          </ac:picMkLst>
        </pc:picChg>
        <pc:picChg chg="add mod">
          <ac:chgData name="Arvind Singh Rawat" userId="699f8604-5b78-44b3-b451-9df509642faf" providerId="ADAL" clId="{C1D16FD1-B7B8-4E9F-8790-1889B098B775}" dt="2024-05-06T18:05:03.055" v="7052"/>
          <ac:picMkLst>
            <pc:docMk/>
            <pc:sldMk cId="713879506" sldId="280"/>
            <ac:picMk id="4" creationId="{D01933C5-0AA6-449D-B303-F21C4752ACCA}"/>
          </ac:picMkLst>
        </pc:picChg>
        <pc:picChg chg="add mod">
          <ac:chgData name="Arvind Singh Rawat" userId="699f8604-5b78-44b3-b451-9df509642faf" providerId="ADAL" clId="{C1D16FD1-B7B8-4E9F-8790-1889B098B775}" dt="2024-05-06T18:11:22.130" v="7225"/>
          <ac:picMkLst>
            <pc:docMk/>
            <pc:sldMk cId="713879506" sldId="280"/>
            <ac:picMk id="36" creationId="{6208BCB6-FF19-F861-18F5-504C7AAA3BB3}"/>
          </ac:picMkLst>
        </pc:picChg>
        <pc:picChg chg="add mod">
          <ac:chgData name="Arvind Singh Rawat" userId="699f8604-5b78-44b3-b451-9df509642faf" providerId="ADAL" clId="{C1D16FD1-B7B8-4E9F-8790-1889B098B775}" dt="2024-05-06T18:11:22.130" v="7225"/>
          <ac:picMkLst>
            <pc:docMk/>
            <pc:sldMk cId="713879506" sldId="280"/>
            <ac:picMk id="37" creationId="{08CE7D2E-7FF8-10CB-6379-227ED8663216}"/>
          </ac:picMkLst>
        </pc:picChg>
        <pc:picChg chg="add mod">
          <ac:chgData name="Arvind Singh Rawat" userId="699f8604-5b78-44b3-b451-9df509642faf" providerId="ADAL" clId="{C1D16FD1-B7B8-4E9F-8790-1889B098B775}" dt="2024-05-06T18:11:22.130" v="7225"/>
          <ac:picMkLst>
            <pc:docMk/>
            <pc:sldMk cId="713879506" sldId="280"/>
            <ac:picMk id="38" creationId="{93F93470-6BA2-DA17-54F6-D5609CF7716B}"/>
          </ac:picMkLst>
        </pc:picChg>
        <pc:picChg chg="add mod">
          <ac:chgData name="Arvind Singh Rawat" userId="699f8604-5b78-44b3-b451-9df509642faf" providerId="ADAL" clId="{C1D16FD1-B7B8-4E9F-8790-1889B098B775}" dt="2024-05-06T18:16:32.670" v="7553" actId="1076"/>
          <ac:picMkLst>
            <pc:docMk/>
            <pc:sldMk cId="713879506" sldId="280"/>
            <ac:picMk id="39" creationId="{BE7632AC-E568-7312-F175-FEB091FDA36D}"/>
          </ac:picMkLst>
        </pc:picChg>
      </pc:sldChg>
      <pc:sldChg chg="add del">
        <pc:chgData name="Arvind Singh Rawat" userId="699f8604-5b78-44b3-b451-9df509642faf" providerId="ADAL" clId="{C1D16FD1-B7B8-4E9F-8790-1889B098B775}" dt="2024-05-06T18:35:40.562" v="7850" actId="47"/>
        <pc:sldMkLst>
          <pc:docMk/>
          <pc:sldMk cId="4010705692" sldId="281"/>
        </pc:sldMkLst>
      </pc:sldChg>
      <pc:sldChg chg="delSp del mod">
        <pc:chgData name="Arvind Singh Rawat" userId="699f8604-5b78-44b3-b451-9df509642faf" providerId="ADAL" clId="{C1D16FD1-B7B8-4E9F-8790-1889B098B775}" dt="2024-05-06T19:01:37.475" v="8393" actId="47"/>
        <pc:sldMkLst>
          <pc:docMk/>
          <pc:sldMk cId="3783242770" sldId="282"/>
        </pc:sldMkLst>
        <pc:spChg chg="del">
          <ac:chgData name="Arvind Singh Rawat" userId="699f8604-5b78-44b3-b451-9df509642faf" providerId="ADAL" clId="{C1D16FD1-B7B8-4E9F-8790-1889B098B775}" dt="2024-05-06T19:01:33.509" v="8391" actId="21"/>
          <ac:spMkLst>
            <pc:docMk/>
            <pc:sldMk cId="3783242770" sldId="282"/>
            <ac:spMk id="6" creationId="{03385300-0DFD-C88D-12FA-893CB4158BBA}"/>
          </ac:spMkLst>
        </pc:spChg>
        <pc:picChg chg="del">
          <ac:chgData name="Arvind Singh Rawat" userId="699f8604-5b78-44b3-b451-9df509642faf" providerId="ADAL" clId="{C1D16FD1-B7B8-4E9F-8790-1889B098B775}" dt="2024-05-06T19:01:33.509" v="8391" actId="21"/>
          <ac:picMkLst>
            <pc:docMk/>
            <pc:sldMk cId="3783242770" sldId="282"/>
            <ac:picMk id="8" creationId="{0179FB1E-F2E7-2686-EA78-6CE0889EEC06}"/>
          </ac:picMkLst>
        </pc:picChg>
      </pc:sldChg>
      <pc:sldChg chg="addSp delSp modSp add mod modNotesTx">
        <pc:chgData name="Arvind Singh Rawat" userId="699f8604-5b78-44b3-b451-9df509642faf" providerId="ADAL" clId="{C1D16FD1-B7B8-4E9F-8790-1889B098B775}" dt="2024-05-08T12:01:11.643" v="14850" actId="20577"/>
        <pc:sldMkLst>
          <pc:docMk/>
          <pc:sldMk cId="687563225" sldId="283"/>
        </pc:sldMkLst>
        <pc:spChg chg="del mod">
          <ac:chgData name="Arvind Singh Rawat" userId="699f8604-5b78-44b3-b451-9df509642faf" providerId="ADAL" clId="{C1D16FD1-B7B8-4E9F-8790-1889B098B775}" dt="2024-05-06T18:15:50.258" v="7545"/>
          <ac:spMkLst>
            <pc:docMk/>
            <pc:sldMk cId="687563225" sldId="283"/>
            <ac:spMk id="2" creationId="{D67048A4-8429-3271-8F05-32C27525B81C}"/>
          </ac:spMkLst>
        </pc:spChg>
        <pc:spChg chg="add mod">
          <ac:chgData name="Arvind Singh Rawat" userId="699f8604-5b78-44b3-b451-9df509642faf" providerId="ADAL" clId="{C1D16FD1-B7B8-4E9F-8790-1889B098B775}" dt="2024-05-06T18:35:29.620" v="7849" actId="20577"/>
          <ac:spMkLst>
            <pc:docMk/>
            <pc:sldMk cId="687563225" sldId="283"/>
            <ac:spMk id="4" creationId="{3ECF215F-61ED-5614-ADF5-1B2AE4B9287C}"/>
          </ac:spMkLst>
        </pc:spChg>
        <pc:spChg chg="mod">
          <ac:chgData name="Arvind Singh Rawat" userId="699f8604-5b78-44b3-b451-9df509642faf" providerId="ADAL" clId="{C1D16FD1-B7B8-4E9F-8790-1889B098B775}" dt="2024-05-06T18:14:30.852" v="7395" actId="20577"/>
          <ac:spMkLst>
            <pc:docMk/>
            <pc:sldMk cId="687563225" sldId="283"/>
            <ac:spMk id="10" creationId="{EDF08CD2-F4A4-8891-70E2-7F15BDC2F97C}"/>
          </ac:spMkLst>
        </pc:spChg>
        <pc:spChg chg="mod">
          <ac:chgData name="Arvind Singh Rawat" userId="699f8604-5b78-44b3-b451-9df509642faf" providerId="ADAL" clId="{C1D16FD1-B7B8-4E9F-8790-1889B098B775}" dt="2024-05-06T18:20:32.664" v="7656"/>
          <ac:spMkLst>
            <pc:docMk/>
            <pc:sldMk cId="687563225" sldId="283"/>
            <ac:spMk id="42" creationId="{71F4B68D-100D-9A0D-7598-F8646A76DE55}"/>
          </ac:spMkLst>
        </pc:spChg>
        <pc:spChg chg="mod">
          <ac:chgData name="Arvind Singh Rawat" userId="699f8604-5b78-44b3-b451-9df509642faf" providerId="ADAL" clId="{C1D16FD1-B7B8-4E9F-8790-1889B098B775}" dt="2024-05-06T18:20:32.664" v="7656"/>
          <ac:spMkLst>
            <pc:docMk/>
            <pc:sldMk cId="687563225" sldId="283"/>
            <ac:spMk id="43" creationId="{CD08C2EF-9374-B7F5-4702-4EDE5406B84C}"/>
          </ac:spMkLst>
        </pc:spChg>
        <pc:grpChg chg="del mod">
          <ac:chgData name="Arvind Singh Rawat" userId="699f8604-5b78-44b3-b451-9df509642faf" providerId="ADAL" clId="{C1D16FD1-B7B8-4E9F-8790-1889B098B775}" dt="2024-05-06T18:14:25.525" v="7389" actId="478"/>
          <ac:grpSpMkLst>
            <pc:docMk/>
            <pc:sldMk cId="687563225" sldId="283"/>
            <ac:grpSpMk id="5" creationId="{83AA66EF-4DFF-404A-43A5-1D9FE1F249DE}"/>
          </ac:grpSpMkLst>
        </pc:grpChg>
        <pc:grpChg chg="del">
          <ac:chgData name="Arvind Singh Rawat" userId="699f8604-5b78-44b3-b451-9df509642faf" providerId="ADAL" clId="{C1D16FD1-B7B8-4E9F-8790-1889B098B775}" dt="2024-05-06T18:14:21.533" v="7387" actId="478"/>
          <ac:grpSpMkLst>
            <pc:docMk/>
            <pc:sldMk cId="687563225" sldId="283"/>
            <ac:grpSpMk id="16" creationId="{9354A702-1DE0-1178-EC5A-E1A4A228CF4A}"/>
          </ac:grpSpMkLst>
        </pc:grpChg>
        <pc:grpChg chg="del">
          <ac:chgData name="Arvind Singh Rawat" userId="699f8604-5b78-44b3-b451-9df509642faf" providerId="ADAL" clId="{C1D16FD1-B7B8-4E9F-8790-1889B098B775}" dt="2024-05-06T18:14:21.533" v="7387" actId="478"/>
          <ac:grpSpMkLst>
            <pc:docMk/>
            <pc:sldMk cId="687563225" sldId="283"/>
            <ac:grpSpMk id="26" creationId="{E775BF84-9F43-1062-BD40-762A9FD369BC}"/>
          </ac:grpSpMkLst>
        </pc:grpChg>
        <pc:grpChg chg="add del mod">
          <ac:chgData name="Arvind Singh Rawat" userId="699f8604-5b78-44b3-b451-9df509642faf" providerId="ADAL" clId="{C1D16FD1-B7B8-4E9F-8790-1889B098B775}" dt="2024-05-06T18:21:01.382" v="7666" actId="478"/>
          <ac:grpSpMkLst>
            <pc:docMk/>
            <pc:sldMk cId="687563225" sldId="283"/>
            <ac:grpSpMk id="41" creationId="{EDB18E14-DC4C-8F4A-A26F-6D85D7DD8311}"/>
          </ac:grpSpMkLst>
        </pc:grpChg>
        <pc:picChg chg="add mod">
          <ac:chgData name="Arvind Singh Rawat" userId="699f8604-5b78-44b3-b451-9df509642faf" providerId="ADAL" clId="{C1D16FD1-B7B8-4E9F-8790-1889B098B775}" dt="2024-05-06T21:40:06.536" v="9422" actId="1076"/>
          <ac:picMkLst>
            <pc:docMk/>
            <pc:sldMk cId="687563225" sldId="283"/>
            <ac:picMk id="3" creationId="{D85A9482-3249-0D25-35B1-B96A8BE7FFC6}"/>
          </ac:picMkLst>
        </pc:picChg>
        <pc:picChg chg="del">
          <ac:chgData name="Arvind Singh Rawat" userId="699f8604-5b78-44b3-b451-9df509642faf" providerId="ADAL" clId="{C1D16FD1-B7B8-4E9F-8790-1889B098B775}" dt="2024-05-06T18:14:21.533" v="7387" actId="478"/>
          <ac:picMkLst>
            <pc:docMk/>
            <pc:sldMk cId="687563225" sldId="283"/>
            <ac:picMk id="36" creationId="{6208BCB6-FF19-F861-18F5-504C7AAA3BB3}"/>
          </ac:picMkLst>
        </pc:picChg>
        <pc:picChg chg="del">
          <ac:chgData name="Arvind Singh Rawat" userId="699f8604-5b78-44b3-b451-9df509642faf" providerId="ADAL" clId="{C1D16FD1-B7B8-4E9F-8790-1889B098B775}" dt="2024-05-06T18:14:21.533" v="7387" actId="478"/>
          <ac:picMkLst>
            <pc:docMk/>
            <pc:sldMk cId="687563225" sldId="283"/>
            <ac:picMk id="37" creationId="{08CE7D2E-7FF8-10CB-6379-227ED8663216}"/>
          </ac:picMkLst>
        </pc:picChg>
        <pc:picChg chg="del">
          <ac:chgData name="Arvind Singh Rawat" userId="699f8604-5b78-44b3-b451-9df509642faf" providerId="ADAL" clId="{C1D16FD1-B7B8-4E9F-8790-1889B098B775}" dt="2024-05-06T18:14:21.533" v="7387" actId="478"/>
          <ac:picMkLst>
            <pc:docMk/>
            <pc:sldMk cId="687563225" sldId="283"/>
            <ac:picMk id="38" creationId="{93F93470-6BA2-DA17-54F6-D5609CF7716B}"/>
          </ac:picMkLst>
        </pc:picChg>
        <pc:picChg chg="add mod modCrop">
          <ac:chgData name="Arvind Singh Rawat" userId="699f8604-5b78-44b3-b451-9df509642faf" providerId="ADAL" clId="{C1D16FD1-B7B8-4E9F-8790-1889B098B775}" dt="2024-05-06T19:22:35.273" v="8795" actId="108"/>
          <ac:picMkLst>
            <pc:docMk/>
            <pc:sldMk cId="687563225" sldId="283"/>
            <ac:picMk id="40" creationId="{A0541E04-0654-1DF0-1415-8EAC0AF16DBB}"/>
          </ac:picMkLst>
        </pc:picChg>
        <pc:picChg chg="add del">
          <ac:chgData name="Arvind Singh Rawat" userId="699f8604-5b78-44b3-b451-9df509642faf" providerId="ADAL" clId="{C1D16FD1-B7B8-4E9F-8790-1889B098B775}" dt="2024-05-06T18:21:00.359" v="7664" actId="478"/>
          <ac:picMkLst>
            <pc:docMk/>
            <pc:sldMk cId="687563225" sldId="283"/>
            <ac:picMk id="44" creationId="{ABA7B7D6-26FC-DCED-FCBE-1E1CCE6AD3A4}"/>
          </ac:picMkLst>
        </pc:picChg>
      </pc:sldChg>
      <pc:sldChg chg="modSp mod">
        <pc:chgData name="Arvind Singh Rawat" userId="699f8604-5b78-44b3-b451-9df509642faf" providerId="ADAL" clId="{C1D16FD1-B7B8-4E9F-8790-1889B098B775}" dt="2024-05-06T19:22:16.765" v="8793" actId="14861"/>
        <pc:sldMkLst>
          <pc:docMk/>
          <pc:sldMk cId="1273520270" sldId="284"/>
        </pc:sldMkLst>
        <pc:spChg chg="mod">
          <ac:chgData name="Arvind Singh Rawat" userId="699f8604-5b78-44b3-b451-9df509642faf" providerId="ADAL" clId="{C1D16FD1-B7B8-4E9F-8790-1889B098B775}" dt="2024-05-06T18:35:05.167" v="7830" actId="1076"/>
          <ac:spMkLst>
            <pc:docMk/>
            <pc:sldMk cId="1273520270" sldId="284"/>
            <ac:spMk id="3" creationId="{B0ABD9C3-0E9F-1467-8B4D-06A9B7DF1E98}"/>
          </ac:spMkLst>
        </pc:spChg>
        <pc:picChg chg="mod">
          <ac:chgData name="Arvind Singh Rawat" userId="699f8604-5b78-44b3-b451-9df509642faf" providerId="ADAL" clId="{C1D16FD1-B7B8-4E9F-8790-1889B098B775}" dt="2024-05-06T18:35:11.683" v="7832" actId="1076"/>
          <ac:picMkLst>
            <pc:docMk/>
            <pc:sldMk cId="1273520270" sldId="284"/>
            <ac:picMk id="7" creationId="{1EB4709D-16C3-C8C4-F5ED-664FADA23D0F}"/>
          </ac:picMkLst>
        </pc:picChg>
        <pc:picChg chg="mod">
          <ac:chgData name="Arvind Singh Rawat" userId="699f8604-5b78-44b3-b451-9df509642faf" providerId="ADAL" clId="{C1D16FD1-B7B8-4E9F-8790-1889B098B775}" dt="2024-05-06T19:22:16.765" v="8793" actId="14861"/>
          <ac:picMkLst>
            <pc:docMk/>
            <pc:sldMk cId="1273520270" sldId="284"/>
            <ac:picMk id="8" creationId="{A22AA495-5A08-68AA-E009-22085B277EA3}"/>
          </ac:picMkLst>
        </pc:picChg>
      </pc:sldChg>
      <pc:sldChg chg="modSp add mod">
        <pc:chgData name="Arvind Singh Rawat" userId="699f8604-5b78-44b3-b451-9df509642faf" providerId="ADAL" clId="{C1D16FD1-B7B8-4E9F-8790-1889B098B775}" dt="2024-05-08T12:01:51.011" v="14852" actId="14861"/>
        <pc:sldMkLst>
          <pc:docMk/>
          <pc:sldMk cId="2198695643" sldId="285"/>
        </pc:sldMkLst>
        <pc:spChg chg="mod">
          <ac:chgData name="Arvind Singh Rawat" userId="699f8604-5b78-44b3-b451-9df509642faf" providerId="ADAL" clId="{C1D16FD1-B7B8-4E9F-8790-1889B098B775}" dt="2024-05-07T14:43:11.660" v="9628" actId="12"/>
          <ac:spMkLst>
            <pc:docMk/>
            <pc:sldMk cId="2198695643" sldId="285"/>
            <ac:spMk id="3" creationId="{B0ABD9C3-0E9F-1467-8B4D-06A9B7DF1E98}"/>
          </ac:spMkLst>
        </pc:spChg>
        <pc:picChg chg="mod">
          <ac:chgData name="Arvind Singh Rawat" userId="699f8604-5b78-44b3-b451-9df509642faf" providerId="ADAL" clId="{C1D16FD1-B7B8-4E9F-8790-1889B098B775}" dt="2024-05-08T12:01:51.011" v="14852" actId="14861"/>
          <ac:picMkLst>
            <pc:docMk/>
            <pc:sldMk cId="2198695643" sldId="285"/>
            <ac:picMk id="5" creationId="{5AA5EBCA-7B3F-8EB3-9E2F-C60416CE0690}"/>
          </ac:picMkLst>
        </pc:picChg>
      </pc:sldChg>
      <pc:sldChg chg="del">
        <pc:chgData name="Arvind Singh Rawat" userId="699f8604-5b78-44b3-b451-9df509642faf" providerId="ADAL" clId="{C1D16FD1-B7B8-4E9F-8790-1889B098B775}" dt="2024-05-06T18:36:15.395" v="7852" actId="47"/>
        <pc:sldMkLst>
          <pc:docMk/>
          <pc:sldMk cId="2599697735" sldId="285"/>
        </pc:sldMkLst>
      </pc:sldChg>
      <pc:sldChg chg="add del">
        <pc:chgData name="Arvind Singh Rawat" userId="699f8604-5b78-44b3-b451-9df509642faf" providerId="ADAL" clId="{C1D16FD1-B7B8-4E9F-8790-1889B098B775}" dt="2024-05-06T18:36:16.714" v="7853" actId="47"/>
        <pc:sldMkLst>
          <pc:docMk/>
          <pc:sldMk cId="506887340" sldId="286"/>
        </pc:sldMkLst>
      </pc:sldChg>
      <pc:sldChg chg="addSp delSp modSp add mod">
        <pc:chgData name="Arvind Singh Rawat" userId="699f8604-5b78-44b3-b451-9df509642faf" providerId="ADAL" clId="{C1D16FD1-B7B8-4E9F-8790-1889B098B775}" dt="2024-05-07T18:08:50.617" v="10224" actId="20577"/>
        <pc:sldMkLst>
          <pc:docMk/>
          <pc:sldMk cId="744445282" sldId="286"/>
        </pc:sldMkLst>
        <pc:spChg chg="mod">
          <ac:chgData name="Arvind Singh Rawat" userId="699f8604-5b78-44b3-b451-9df509642faf" providerId="ADAL" clId="{C1D16FD1-B7B8-4E9F-8790-1889B098B775}" dt="2024-05-06T18:37:11.535" v="7874" actId="1076"/>
          <ac:spMkLst>
            <pc:docMk/>
            <pc:sldMk cId="744445282" sldId="286"/>
            <ac:spMk id="2" creationId="{E106A960-1C2E-5153-4149-7695971B3B9A}"/>
          </ac:spMkLst>
        </pc:spChg>
        <pc:spChg chg="mod">
          <ac:chgData name="Arvind Singh Rawat" userId="699f8604-5b78-44b3-b451-9df509642faf" providerId="ADAL" clId="{C1D16FD1-B7B8-4E9F-8790-1889B098B775}" dt="2024-05-07T18:08:50.617" v="10224" actId="20577"/>
          <ac:spMkLst>
            <pc:docMk/>
            <pc:sldMk cId="744445282" sldId="286"/>
            <ac:spMk id="3" creationId="{B0ABD9C3-0E9F-1467-8B4D-06A9B7DF1E98}"/>
          </ac:spMkLst>
        </pc:spChg>
        <pc:spChg chg="mod">
          <ac:chgData name="Arvind Singh Rawat" userId="699f8604-5b78-44b3-b451-9df509642faf" providerId="ADAL" clId="{C1D16FD1-B7B8-4E9F-8790-1889B098B775}" dt="2024-05-06T18:53:43.961" v="8234" actId="207"/>
          <ac:spMkLst>
            <pc:docMk/>
            <pc:sldMk cId="744445282" sldId="286"/>
            <ac:spMk id="10" creationId="{319BB1F6-4438-0F9D-485C-D7F27BE011B3}"/>
          </ac:spMkLst>
        </pc:spChg>
        <pc:spChg chg="mod">
          <ac:chgData name="Arvind Singh Rawat" userId="699f8604-5b78-44b3-b451-9df509642faf" providerId="ADAL" clId="{C1D16FD1-B7B8-4E9F-8790-1889B098B775}" dt="2024-05-06T18:54:03.568" v="8237" actId="207"/>
          <ac:spMkLst>
            <pc:docMk/>
            <pc:sldMk cId="744445282" sldId="286"/>
            <ac:spMk id="11" creationId="{4B653EA0-15E6-680C-BF39-A9495F0FD626}"/>
          </ac:spMkLst>
        </pc:spChg>
        <pc:spChg chg="mod">
          <ac:chgData name="Arvind Singh Rawat" userId="699f8604-5b78-44b3-b451-9df509642faf" providerId="ADAL" clId="{C1D16FD1-B7B8-4E9F-8790-1889B098B775}" dt="2024-05-06T18:53:43.961" v="8234" actId="207"/>
          <ac:spMkLst>
            <pc:docMk/>
            <pc:sldMk cId="744445282" sldId="286"/>
            <ac:spMk id="12" creationId="{2817B5A3-8669-9F0B-BD51-1C4824F34675}"/>
          </ac:spMkLst>
        </pc:spChg>
        <pc:spChg chg="mod">
          <ac:chgData name="Arvind Singh Rawat" userId="699f8604-5b78-44b3-b451-9df509642faf" providerId="ADAL" clId="{C1D16FD1-B7B8-4E9F-8790-1889B098B775}" dt="2024-05-06T18:53:43.961" v="8234" actId="207"/>
          <ac:spMkLst>
            <pc:docMk/>
            <pc:sldMk cId="744445282" sldId="286"/>
            <ac:spMk id="13" creationId="{4BE72DD8-B424-9E57-D7E3-6945CBF884B1}"/>
          </ac:spMkLst>
        </pc:spChg>
        <pc:spChg chg="mod">
          <ac:chgData name="Arvind Singh Rawat" userId="699f8604-5b78-44b3-b451-9df509642faf" providerId="ADAL" clId="{C1D16FD1-B7B8-4E9F-8790-1889B098B775}" dt="2024-05-06T18:53:43.961" v="8234" actId="207"/>
          <ac:spMkLst>
            <pc:docMk/>
            <pc:sldMk cId="744445282" sldId="286"/>
            <ac:spMk id="14" creationId="{35AD4984-7319-CF20-31AE-3E875EC34B9A}"/>
          </ac:spMkLst>
        </pc:spChg>
        <pc:spChg chg="mod">
          <ac:chgData name="Arvind Singh Rawat" userId="699f8604-5b78-44b3-b451-9df509642faf" providerId="ADAL" clId="{C1D16FD1-B7B8-4E9F-8790-1889B098B775}" dt="2024-05-06T18:53:43.961" v="8234" actId="207"/>
          <ac:spMkLst>
            <pc:docMk/>
            <pc:sldMk cId="744445282" sldId="286"/>
            <ac:spMk id="15" creationId="{1C2D3197-3D25-926B-DF08-5F77C5F96665}"/>
          </ac:spMkLst>
        </pc:spChg>
        <pc:spChg chg="mod">
          <ac:chgData name="Arvind Singh Rawat" userId="699f8604-5b78-44b3-b451-9df509642faf" providerId="ADAL" clId="{C1D16FD1-B7B8-4E9F-8790-1889B098B775}" dt="2024-05-06T18:53:43.961" v="8234" actId="207"/>
          <ac:spMkLst>
            <pc:docMk/>
            <pc:sldMk cId="744445282" sldId="286"/>
            <ac:spMk id="16" creationId="{ED94FA1E-FEBB-1D1C-58F0-E0AE136498A7}"/>
          </ac:spMkLst>
        </pc:spChg>
        <pc:spChg chg="mod">
          <ac:chgData name="Arvind Singh Rawat" userId="699f8604-5b78-44b3-b451-9df509642faf" providerId="ADAL" clId="{C1D16FD1-B7B8-4E9F-8790-1889B098B775}" dt="2024-05-06T18:53:43.961" v="8234" actId="207"/>
          <ac:spMkLst>
            <pc:docMk/>
            <pc:sldMk cId="744445282" sldId="286"/>
            <ac:spMk id="17" creationId="{7F59D289-8860-C707-4645-435C05F551F5}"/>
          </ac:spMkLst>
        </pc:spChg>
        <pc:spChg chg="mod">
          <ac:chgData name="Arvind Singh Rawat" userId="699f8604-5b78-44b3-b451-9df509642faf" providerId="ADAL" clId="{C1D16FD1-B7B8-4E9F-8790-1889B098B775}" dt="2024-05-06T18:53:43.961" v="8234" actId="207"/>
          <ac:spMkLst>
            <pc:docMk/>
            <pc:sldMk cId="744445282" sldId="286"/>
            <ac:spMk id="18" creationId="{88DCDD41-756C-7265-EA36-DE8D4FD106C4}"/>
          </ac:spMkLst>
        </pc:spChg>
        <pc:grpChg chg="add mod">
          <ac:chgData name="Arvind Singh Rawat" userId="699f8604-5b78-44b3-b451-9df509642faf" providerId="ADAL" clId="{C1D16FD1-B7B8-4E9F-8790-1889B098B775}" dt="2024-05-06T18:55:35.311" v="8252" actId="1076"/>
          <ac:grpSpMkLst>
            <pc:docMk/>
            <pc:sldMk cId="744445282" sldId="286"/>
            <ac:grpSpMk id="9" creationId="{25860AA4-22FE-F8EE-367B-791C2D7652FC}"/>
          </ac:grpSpMkLst>
        </pc:grpChg>
        <pc:picChg chg="add mod">
          <ac:chgData name="Arvind Singh Rawat" userId="699f8604-5b78-44b3-b451-9df509642faf" providerId="ADAL" clId="{C1D16FD1-B7B8-4E9F-8790-1889B098B775}" dt="2024-05-06T18:37:35.584" v="7876" actId="1076"/>
          <ac:picMkLst>
            <pc:docMk/>
            <pc:sldMk cId="744445282" sldId="286"/>
            <ac:picMk id="4" creationId="{22719B9F-139C-5EF1-2998-E198EA882B27}"/>
          </ac:picMkLst>
        </pc:picChg>
        <pc:picChg chg="add mod">
          <ac:chgData name="Arvind Singh Rawat" userId="699f8604-5b78-44b3-b451-9df509642faf" providerId="ADAL" clId="{C1D16FD1-B7B8-4E9F-8790-1889B098B775}" dt="2024-05-06T19:22:27.946" v="8794" actId="108"/>
          <ac:picMkLst>
            <pc:docMk/>
            <pc:sldMk cId="744445282" sldId="286"/>
            <ac:picMk id="6" creationId="{DD62AD1F-70DF-0E0C-ED20-F83B43EB174E}"/>
          </ac:picMkLst>
        </pc:picChg>
        <pc:picChg chg="del">
          <ac:chgData name="Arvind Singh Rawat" userId="699f8604-5b78-44b3-b451-9df509642faf" providerId="ADAL" clId="{C1D16FD1-B7B8-4E9F-8790-1889B098B775}" dt="2024-05-06T18:36:40.438" v="7868" actId="478"/>
          <ac:picMkLst>
            <pc:docMk/>
            <pc:sldMk cId="744445282" sldId="286"/>
            <ac:picMk id="7" creationId="{1EB4709D-16C3-C8C4-F5ED-664FADA23D0F}"/>
          </ac:picMkLst>
        </pc:picChg>
        <pc:picChg chg="del">
          <ac:chgData name="Arvind Singh Rawat" userId="699f8604-5b78-44b3-b451-9df509642faf" providerId="ADAL" clId="{C1D16FD1-B7B8-4E9F-8790-1889B098B775}" dt="2024-05-06T18:37:38.272" v="7877" actId="478"/>
          <ac:picMkLst>
            <pc:docMk/>
            <pc:sldMk cId="744445282" sldId="286"/>
            <ac:picMk id="8" creationId="{A22AA495-5A08-68AA-E009-22085B277EA3}"/>
          </ac:picMkLst>
        </pc:picChg>
        <pc:picChg chg="add del mod">
          <ac:chgData name="Arvind Singh Rawat" userId="699f8604-5b78-44b3-b451-9df509642faf" providerId="ADAL" clId="{C1D16FD1-B7B8-4E9F-8790-1889B098B775}" dt="2024-05-06T18:51:54.871" v="8230" actId="478"/>
          <ac:picMkLst>
            <pc:docMk/>
            <pc:sldMk cId="744445282" sldId="286"/>
            <ac:picMk id="2050" creationId="{A2C69CB3-CE09-08F9-D444-7CD99EC8C5C4}"/>
          </ac:picMkLst>
        </pc:picChg>
      </pc:sldChg>
      <pc:sldChg chg="addSp delSp modSp add mod">
        <pc:chgData name="Arvind Singh Rawat" userId="699f8604-5b78-44b3-b451-9df509642faf" providerId="ADAL" clId="{C1D16FD1-B7B8-4E9F-8790-1889B098B775}" dt="2024-05-07T14:34:26.078" v="9423" actId="14861"/>
        <pc:sldMkLst>
          <pc:docMk/>
          <pc:sldMk cId="3178619929" sldId="287"/>
        </pc:sldMkLst>
        <pc:spChg chg="del">
          <ac:chgData name="Arvind Singh Rawat" userId="699f8604-5b78-44b3-b451-9df509642faf" providerId="ADAL" clId="{C1D16FD1-B7B8-4E9F-8790-1889B098B775}" dt="2024-05-06T19:01:26.952" v="8390" actId="478"/>
          <ac:spMkLst>
            <pc:docMk/>
            <pc:sldMk cId="3178619929" sldId="287"/>
            <ac:spMk id="2" creationId="{115E662B-158B-D935-10AC-886B698FB441}"/>
          </ac:spMkLst>
        </pc:spChg>
        <pc:spChg chg="del">
          <ac:chgData name="Arvind Singh Rawat" userId="699f8604-5b78-44b3-b451-9df509642faf" providerId="ADAL" clId="{C1D16FD1-B7B8-4E9F-8790-1889B098B775}" dt="2024-05-06T19:01:26.952" v="8390" actId="478"/>
          <ac:spMkLst>
            <pc:docMk/>
            <pc:sldMk cId="3178619929" sldId="287"/>
            <ac:spMk id="3" creationId="{920F3CE1-1641-0C56-7D47-247D40162F73}"/>
          </ac:spMkLst>
        </pc:spChg>
        <pc:spChg chg="add mod">
          <ac:chgData name="Arvind Singh Rawat" userId="699f8604-5b78-44b3-b451-9df509642faf" providerId="ADAL" clId="{C1D16FD1-B7B8-4E9F-8790-1889B098B775}" dt="2024-05-06T19:01:35.068" v="8392"/>
          <ac:spMkLst>
            <pc:docMk/>
            <pc:sldMk cId="3178619929" sldId="287"/>
            <ac:spMk id="6" creationId="{03385300-0DFD-C88D-12FA-893CB4158BBA}"/>
          </ac:spMkLst>
        </pc:spChg>
        <pc:picChg chg="add mod">
          <ac:chgData name="Arvind Singh Rawat" userId="699f8604-5b78-44b3-b451-9df509642faf" providerId="ADAL" clId="{C1D16FD1-B7B8-4E9F-8790-1889B098B775}" dt="2024-05-07T14:34:26.078" v="9423" actId="14861"/>
          <ac:picMkLst>
            <pc:docMk/>
            <pc:sldMk cId="3178619929" sldId="287"/>
            <ac:picMk id="8" creationId="{0179FB1E-F2E7-2686-EA78-6CE0889EEC06}"/>
          </ac:picMkLst>
        </pc:picChg>
      </pc:sldChg>
      <pc:sldChg chg="addSp delSp modSp add mod modNotesTx">
        <pc:chgData name="Arvind Singh Rawat" userId="699f8604-5b78-44b3-b451-9df509642faf" providerId="ADAL" clId="{C1D16FD1-B7B8-4E9F-8790-1889B098B775}" dt="2024-05-08T12:02:27.133" v="14866" actId="33524"/>
        <pc:sldMkLst>
          <pc:docMk/>
          <pc:sldMk cId="3341638906" sldId="288"/>
        </pc:sldMkLst>
        <pc:spChg chg="mod">
          <ac:chgData name="Arvind Singh Rawat" userId="699f8604-5b78-44b3-b451-9df509642faf" providerId="ADAL" clId="{C1D16FD1-B7B8-4E9F-8790-1889B098B775}" dt="2024-05-07T18:08:25.520" v="10193" actId="1076"/>
          <ac:spMkLst>
            <pc:docMk/>
            <pc:sldMk cId="3341638906" sldId="288"/>
            <ac:spMk id="2" creationId="{E106A960-1C2E-5153-4149-7695971B3B9A}"/>
          </ac:spMkLst>
        </pc:spChg>
        <pc:spChg chg="del">
          <ac:chgData name="Arvind Singh Rawat" userId="699f8604-5b78-44b3-b451-9df509642faf" providerId="ADAL" clId="{C1D16FD1-B7B8-4E9F-8790-1889B098B775}" dt="2024-05-07T14:47:25.443" v="9695" actId="478"/>
          <ac:spMkLst>
            <pc:docMk/>
            <pc:sldMk cId="3341638906" sldId="288"/>
            <ac:spMk id="3" creationId="{B0ABD9C3-0E9F-1467-8B4D-06A9B7DF1E98}"/>
          </ac:spMkLst>
        </pc:spChg>
        <pc:spChg chg="add del mod">
          <ac:chgData name="Arvind Singh Rawat" userId="699f8604-5b78-44b3-b451-9df509642faf" providerId="ADAL" clId="{C1D16FD1-B7B8-4E9F-8790-1889B098B775}" dt="2024-05-07T14:47:28.459" v="9696" actId="478"/>
          <ac:spMkLst>
            <pc:docMk/>
            <pc:sldMk cId="3341638906" sldId="288"/>
            <ac:spMk id="7" creationId="{3F2C23E0-591D-D73A-6A00-10B028BE1709}"/>
          </ac:spMkLst>
        </pc:spChg>
        <pc:grpChg chg="del">
          <ac:chgData name="Arvind Singh Rawat" userId="699f8604-5b78-44b3-b451-9df509642faf" providerId="ADAL" clId="{C1D16FD1-B7B8-4E9F-8790-1889B098B775}" dt="2024-05-07T14:47:32.570" v="9698" actId="478"/>
          <ac:grpSpMkLst>
            <pc:docMk/>
            <pc:sldMk cId="3341638906" sldId="288"/>
            <ac:grpSpMk id="9" creationId="{25860AA4-22FE-F8EE-367B-791C2D7652FC}"/>
          </ac:grpSpMkLst>
        </pc:grpChg>
        <pc:picChg chg="del">
          <ac:chgData name="Arvind Singh Rawat" userId="699f8604-5b78-44b3-b451-9df509642faf" providerId="ADAL" clId="{C1D16FD1-B7B8-4E9F-8790-1889B098B775}" dt="2024-05-07T14:47:03.930" v="9678" actId="478"/>
          <ac:picMkLst>
            <pc:docMk/>
            <pc:sldMk cId="3341638906" sldId="288"/>
            <ac:picMk id="4" creationId="{22719B9F-139C-5EF1-2998-E198EA882B27}"/>
          </ac:picMkLst>
        </pc:picChg>
        <pc:picChg chg="del">
          <ac:chgData name="Arvind Singh Rawat" userId="699f8604-5b78-44b3-b451-9df509642faf" providerId="ADAL" clId="{C1D16FD1-B7B8-4E9F-8790-1889B098B775}" dt="2024-05-07T14:47:30.974" v="9697" actId="478"/>
          <ac:picMkLst>
            <pc:docMk/>
            <pc:sldMk cId="3341638906" sldId="288"/>
            <ac:picMk id="6" creationId="{DD62AD1F-70DF-0E0C-ED20-F83B43EB174E}"/>
          </ac:picMkLst>
        </pc:picChg>
        <pc:picChg chg="add mod">
          <ac:chgData name="Arvind Singh Rawat" userId="699f8604-5b78-44b3-b451-9df509642faf" providerId="ADAL" clId="{C1D16FD1-B7B8-4E9F-8790-1889B098B775}" dt="2024-05-07T14:50:17.673" v="9716" actId="14100"/>
          <ac:picMkLst>
            <pc:docMk/>
            <pc:sldMk cId="3341638906" sldId="288"/>
            <ac:picMk id="8" creationId="{654FE486-204C-AC6D-957A-CBA22BE6ECAF}"/>
          </ac:picMkLst>
        </pc:picChg>
      </pc:sldChg>
      <pc:sldChg chg="modSp add mod">
        <pc:chgData name="Arvind Singh Rawat" userId="699f8604-5b78-44b3-b451-9df509642faf" providerId="ADAL" clId="{C1D16FD1-B7B8-4E9F-8790-1889B098B775}" dt="2024-05-07T20:18:34.860" v="14131" actId="20577"/>
        <pc:sldMkLst>
          <pc:docMk/>
          <pc:sldMk cId="3816349733" sldId="289"/>
        </pc:sldMkLst>
        <pc:spChg chg="mod">
          <ac:chgData name="Arvind Singh Rawat" userId="699f8604-5b78-44b3-b451-9df509642faf" providerId="ADAL" clId="{C1D16FD1-B7B8-4E9F-8790-1889B098B775}" dt="2024-05-07T17:58:19.317" v="9752" actId="20577"/>
          <ac:spMkLst>
            <pc:docMk/>
            <pc:sldMk cId="3816349733" sldId="289"/>
            <ac:spMk id="2" creationId="{115E662B-158B-D935-10AC-886B698FB441}"/>
          </ac:spMkLst>
        </pc:spChg>
        <pc:spChg chg="mod">
          <ac:chgData name="Arvind Singh Rawat" userId="699f8604-5b78-44b3-b451-9df509642faf" providerId="ADAL" clId="{C1D16FD1-B7B8-4E9F-8790-1889B098B775}" dt="2024-05-07T20:18:34.860" v="14131" actId="20577"/>
          <ac:spMkLst>
            <pc:docMk/>
            <pc:sldMk cId="3816349733" sldId="289"/>
            <ac:spMk id="3" creationId="{920F3CE1-1641-0C56-7D47-247D40162F73}"/>
          </ac:spMkLst>
        </pc:spChg>
      </pc:sldChg>
      <pc:sldChg chg="modSp add mod">
        <pc:chgData name="Arvind Singh Rawat" userId="699f8604-5b78-44b3-b451-9df509642faf" providerId="ADAL" clId="{C1D16FD1-B7B8-4E9F-8790-1889B098B775}" dt="2024-05-07T19:25:45.756" v="14086" actId="14861"/>
        <pc:sldMkLst>
          <pc:docMk/>
          <pc:sldMk cId="2276304933" sldId="290"/>
        </pc:sldMkLst>
        <pc:spChg chg="mod">
          <ac:chgData name="Arvind Singh Rawat" userId="699f8604-5b78-44b3-b451-9df509642faf" providerId="ADAL" clId="{C1D16FD1-B7B8-4E9F-8790-1889B098B775}" dt="2024-05-07T19:25:45.756" v="14086" actId="14861"/>
          <ac:spMkLst>
            <pc:docMk/>
            <pc:sldMk cId="2276304933" sldId="290"/>
            <ac:spMk id="3" creationId="{B4F38CDA-EAD8-D7CE-02DA-D0F959EF8DDC}"/>
          </ac:spMkLst>
        </pc:spChg>
        <pc:spChg chg="mod">
          <ac:chgData name="Arvind Singh Rawat" userId="699f8604-5b78-44b3-b451-9df509642faf" providerId="ADAL" clId="{C1D16FD1-B7B8-4E9F-8790-1889B098B775}" dt="2024-05-07T18:25:19.788" v="10423" actId="20577"/>
          <ac:spMkLst>
            <pc:docMk/>
            <pc:sldMk cId="2276304933" sldId="290"/>
            <ac:spMk id="25" creationId="{0268DB94-2BFA-972A-FA44-8A9A00E88281}"/>
          </ac:spMkLst>
        </pc:spChg>
        <pc:grpChg chg="mod">
          <ac:chgData name="Arvind Singh Rawat" userId="699f8604-5b78-44b3-b451-9df509642faf" providerId="ADAL" clId="{C1D16FD1-B7B8-4E9F-8790-1889B098B775}" dt="2024-05-07T19:25:45.756" v="14086" actId="14861"/>
          <ac:grpSpMkLst>
            <pc:docMk/>
            <pc:sldMk cId="2276304933" sldId="290"/>
            <ac:grpSpMk id="7" creationId="{A8D6ED16-5305-B022-AD37-5161D37579BA}"/>
          </ac:grpSpMkLst>
        </pc:grpChg>
        <pc:grpChg chg="mod">
          <ac:chgData name="Arvind Singh Rawat" userId="699f8604-5b78-44b3-b451-9df509642faf" providerId="ADAL" clId="{C1D16FD1-B7B8-4E9F-8790-1889B098B775}" dt="2024-05-07T19:25:45.756" v="14086" actId="14861"/>
          <ac:grpSpMkLst>
            <pc:docMk/>
            <pc:sldMk cId="2276304933" sldId="290"/>
            <ac:grpSpMk id="13" creationId="{7D7DC79E-A088-295C-4091-4A3AC2CAA603}"/>
          </ac:grpSpMkLst>
        </pc:grpChg>
        <pc:grpChg chg="mod">
          <ac:chgData name="Arvind Singh Rawat" userId="699f8604-5b78-44b3-b451-9df509642faf" providerId="ADAL" clId="{C1D16FD1-B7B8-4E9F-8790-1889B098B775}" dt="2024-05-07T19:25:45.756" v="14086" actId="14861"/>
          <ac:grpSpMkLst>
            <pc:docMk/>
            <pc:sldMk cId="2276304933" sldId="290"/>
            <ac:grpSpMk id="22" creationId="{C3FFB1F9-B352-6049-2056-F110A2CCAD6B}"/>
          </ac:grpSpMkLst>
        </pc:grpChg>
      </pc:sldChg>
      <pc:sldChg chg="add">
        <pc:chgData name="Arvind Singh Rawat" userId="699f8604-5b78-44b3-b451-9df509642faf" providerId="ADAL" clId="{C1D16FD1-B7B8-4E9F-8790-1889B098B775}" dt="2024-05-07T19:20:07.766" v="14064" actId="2890"/>
        <pc:sldMkLst>
          <pc:docMk/>
          <pc:sldMk cId="2867441460" sldId="291"/>
        </pc:sldMkLst>
      </pc:sldChg>
    </pc:docChg>
  </pc:docChgLst>
  <pc:docChgLst>
    <pc:chgData name="Matthew Vincent Mahon" userId="S::matthew.mahon28@mail.dcu.ie::e46d9cd2-c7b0-4f04-93f1-af84df4fab34" providerId="AD" clId="Web-{6585240C-B5FF-39E9-03B0-3C0B698377DD}"/>
    <pc:docChg chg="modSld">
      <pc:chgData name="Matthew Vincent Mahon" userId="S::matthew.mahon28@mail.dcu.ie::e46d9cd2-c7b0-4f04-93f1-af84df4fab34" providerId="AD" clId="Web-{6585240C-B5FF-39E9-03B0-3C0B698377DD}" dt="2024-05-05T23:30:31.023" v="742" actId="20577"/>
      <pc:docMkLst>
        <pc:docMk/>
      </pc:docMkLst>
      <pc:sldChg chg="modSp">
        <pc:chgData name="Matthew Vincent Mahon" userId="S::matthew.mahon28@mail.dcu.ie::e46d9cd2-c7b0-4f04-93f1-af84df4fab34" providerId="AD" clId="Web-{6585240C-B5FF-39E9-03B0-3C0B698377DD}" dt="2024-05-05T22:39:06.641" v="42" actId="20577"/>
        <pc:sldMkLst>
          <pc:docMk/>
          <pc:sldMk cId="3260220766" sldId="264"/>
        </pc:sldMkLst>
        <pc:spChg chg="mod">
          <ac:chgData name="Matthew Vincent Mahon" userId="S::matthew.mahon28@mail.dcu.ie::e46d9cd2-c7b0-4f04-93f1-af84df4fab34" providerId="AD" clId="Web-{6585240C-B5FF-39E9-03B0-3C0B698377DD}" dt="2024-05-05T22:39:06.641" v="42" actId="20577"/>
          <ac:spMkLst>
            <pc:docMk/>
            <pc:sldMk cId="3260220766" sldId="264"/>
            <ac:spMk id="9" creationId="{EBBD03DD-19E9-3287-B91B-C82947A2C7CF}"/>
          </ac:spMkLst>
        </pc:spChg>
      </pc:sldChg>
      <pc:sldChg chg="addSp delSp modSp">
        <pc:chgData name="Matthew Vincent Mahon" userId="S::matthew.mahon28@mail.dcu.ie::e46d9cd2-c7b0-4f04-93f1-af84df4fab34" providerId="AD" clId="Web-{6585240C-B5FF-39E9-03B0-3C0B698377DD}" dt="2024-05-05T22:56:12.943" v="376" actId="20577"/>
        <pc:sldMkLst>
          <pc:docMk/>
          <pc:sldMk cId="728449967" sldId="275"/>
        </pc:sldMkLst>
        <pc:spChg chg="mod">
          <ac:chgData name="Matthew Vincent Mahon" userId="S::matthew.mahon28@mail.dcu.ie::e46d9cd2-c7b0-4f04-93f1-af84df4fab34" providerId="AD" clId="Web-{6585240C-B5FF-39E9-03B0-3C0B698377DD}" dt="2024-05-05T22:56:12.943" v="376" actId="20577"/>
          <ac:spMkLst>
            <pc:docMk/>
            <pc:sldMk cId="728449967" sldId="275"/>
            <ac:spMk id="3" creationId="{920F3CE1-1641-0C56-7D47-247D40162F73}"/>
          </ac:spMkLst>
        </pc:spChg>
        <pc:picChg chg="add del mod modCrop">
          <ac:chgData name="Matthew Vincent Mahon" userId="S::matthew.mahon28@mail.dcu.ie::e46d9cd2-c7b0-4f04-93f1-af84df4fab34" providerId="AD" clId="Web-{6585240C-B5FF-39E9-03B0-3C0B698377DD}" dt="2024-05-05T22:45:03.027" v="81"/>
          <ac:picMkLst>
            <pc:docMk/>
            <pc:sldMk cId="728449967" sldId="275"/>
            <ac:picMk id="4" creationId="{07ED3097-3E72-C41F-72D2-E54FD0C70CB2}"/>
          </ac:picMkLst>
        </pc:picChg>
        <pc:picChg chg="add mod modCrop">
          <ac:chgData name="Matthew Vincent Mahon" userId="S::matthew.mahon28@mail.dcu.ie::e46d9cd2-c7b0-4f04-93f1-af84df4fab34" providerId="AD" clId="Web-{6585240C-B5FF-39E9-03B0-3C0B698377DD}" dt="2024-05-05T22:47:00.922" v="87" actId="1076"/>
          <ac:picMkLst>
            <pc:docMk/>
            <pc:sldMk cId="728449967" sldId="275"/>
            <ac:picMk id="5" creationId="{A805F2BE-4860-A85D-0FAE-75CDA833F25F}"/>
          </ac:picMkLst>
        </pc:picChg>
        <pc:picChg chg="add mod">
          <ac:chgData name="Matthew Vincent Mahon" userId="S::matthew.mahon28@mail.dcu.ie::e46d9cd2-c7b0-4f04-93f1-af84df4fab34" providerId="AD" clId="Web-{6585240C-B5FF-39E9-03B0-3C0B698377DD}" dt="2024-05-05T22:47:06.422" v="89" actId="14100"/>
          <ac:picMkLst>
            <pc:docMk/>
            <pc:sldMk cId="728449967" sldId="275"/>
            <ac:picMk id="6" creationId="{C6CA3C70-5792-73EB-353C-B2D9AE54867F}"/>
          </ac:picMkLst>
        </pc:picChg>
      </pc:sldChg>
      <pc:sldChg chg="modSp">
        <pc:chgData name="Matthew Vincent Mahon" userId="S::matthew.mahon28@mail.dcu.ie::e46d9cd2-c7b0-4f04-93f1-af84df4fab34" providerId="AD" clId="Web-{6585240C-B5FF-39E9-03B0-3C0B698377DD}" dt="2024-05-05T23:19:57.550" v="565" actId="20577"/>
        <pc:sldMkLst>
          <pc:docMk/>
          <pc:sldMk cId="736954845" sldId="276"/>
        </pc:sldMkLst>
        <pc:spChg chg="mod">
          <ac:chgData name="Matthew Vincent Mahon" userId="S::matthew.mahon28@mail.dcu.ie::e46d9cd2-c7b0-4f04-93f1-af84df4fab34" providerId="AD" clId="Web-{6585240C-B5FF-39E9-03B0-3C0B698377DD}" dt="2024-05-05T22:59:36.293" v="394" actId="20577"/>
          <ac:spMkLst>
            <pc:docMk/>
            <pc:sldMk cId="736954845" sldId="276"/>
            <ac:spMk id="28" creationId="{FC526BC1-5851-80D9-4BB1-E2E714A73000}"/>
          </ac:spMkLst>
        </pc:spChg>
        <pc:spChg chg="mod">
          <ac:chgData name="Matthew Vincent Mahon" userId="S::matthew.mahon28@mail.dcu.ie::e46d9cd2-c7b0-4f04-93f1-af84df4fab34" providerId="AD" clId="Web-{6585240C-B5FF-39E9-03B0-3C0B698377DD}" dt="2024-05-05T23:01:08.577" v="426" actId="20577"/>
          <ac:spMkLst>
            <pc:docMk/>
            <pc:sldMk cId="736954845" sldId="276"/>
            <ac:spMk id="29" creationId="{FE76C82D-75FF-9498-9F8A-87F210762E9A}"/>
          </ac:spMkLst>
        </pc:spChg>
        <pc:spChg chg="mod">
          <ac:chgData name="Matthew Vincent Mahon" userId="S::matthew.mahon28@mail.dcu.ie::e46d9cd2-c7b0-4f04-93f1-af84df4fab34" providerId="AD" clId="Web-{6585240C-B5FF-39E9-03B0-3C0B698377DD}" dt="2024-05-05T23:07:40.886" v="522" actId="20577"/>
          <ac:spMkLst>
            <pc:docMk/>
            <pc:sldMk cId="736954845" sldId="276"/>
            <ac:spMk id="30" creationId="{486B83E4-2513-7CCC-812D-C037E882D14C}"/>
          </ac:spMkLst>
        </pc:spChg>
        <pc:spChg chg="mod">
          <ac:chgData name="Matthew Vincent Mahon" userId="S::matthew.mahon28@mail.dcu.ie::e46d9cd2-c7b0-4f04-93f1-af84df4fab34" providerId="AD" clId="Web-{6585240C-B5FF-39E9-03B0-3C0B698377DD}" dt="2024-05-05T23:08:45.341" v="552" actId="20577"/>
          <ac:spMkLst>
            <pc:docMk/>
            <pc:sldMk cId="736954845" sldId="276"/>
            <ac:spMk id="31" creationId="{DDB71B8D-F94D-6DCA-81D9-8A36CEEAF580}"/>
          </ac:spMkLst>
        </pc:spChg>
        <pc:spChg chg="mod">
          <ac:chgData name="Matthew Vincent Mahon" userId="S::matthew.mahon28@mail.dcu.ie::e46d9cd2-c7b0-4f04-93f1-af84df4fab34" providerId="AD" clId="Web-{6585240C-B5FF-39E9-03B0-3C0B698377DD}" dt="2024-05-05T23:09:44.296" v="563" actId="14100"/>
          <ac:spMkLst>
            <pc:docMk/>
            <pc:sldMk cId="736954845" sldId="276"/>
            <ac:spMk id="32" creationId="{9476456F-A4CC-F2A1-3971-C1AF16A32952}"/>
          </ac:spMkLst>
        </pc:spChg>
        <pc:spChg chg="mod">
          <ac:chgData name="Matthew Vincent Mahon" userId="S::matthew.mahon28@mail.dcu.ie::e46d9cd2-c7b0-4f04-93f1-af84df4fab34" providerId="AD" clId="Web-{6585240C-B5FF-39E9-03B0-3C0B698377DD}" dt="2024-05-05T23:01:43.516" v="429" actId="20577"/>
          <ac:spMkLst>
            <pc:docMk/>
            <pc:sldMk cId="736954845" sldId="276"/>
            <ac:spMk id="33" creationId="{BAD3191F-B67A-04AA-D785-CD06084304B2}"/>
          </ac:spMkLst>
        </pc:spChg>
        <pc:spChg chg="mod">
          <ac:chgData name="Matthew Vincent Mahon" userId="S::matthew.mahon28@mail.dcu.ie::e46d9cd2-c7b0-4f04-93f1-af84df4fab34" providerId="AD" clId="Web-{6585240C-B5FF-39E9-03B0-3C0B698377DD}" dt="2024-05-05T23:15:30.588" v="564" actId="20577"/>
          <ac:spMkLst>
            <pc:docMk/>
            <pc:sldMk cId="736954845" sldId="276"/>
            <ac:spMk id="34" creationId="{13931758-41EC-D557-BB79-6855C709609C}"/>
          </ac:spMkLst>
        </pc:spChg>
        <pc:spChg chg="mod">
          <ac:chgData name="Matthew Vincent Mahon" userId="S::matthew.mahon28@mail.dcu.ie::e46d9cd2-c7b0-4f04-93f1-af84df4fab34" providerId="AD" clId="Web-{6585240C-B5FF-39E9-03B0-3C0B698377DD}" dt="2024-05-05T23:19:57.550" v="565" actId="20577"/>
          <ac:spMkLst>
            <pc:docMk/>
            <pc:sldMk cId="736954845" sldId="276"/>
            <ac:spMk id="39" creationId="{6154D902-E1F3-234B-5B09-CAEB40EE96D5}"/>
          </ac:spMkLst>
        </pc:spChg>
      </pc:sldChg>
      <pc:sldChg chg="modSp">
        <pc:chgData name="Matthew Vincent Mahon" userId="S::matthew.mahon28@mail.dcu.ie::e46d9cd2-c7b0-4f04-93f1-af84df4fab34" providerId="AD" clId="Web-{6585240C-B5FF-39E9-03B0-3C0B698377DD}" dt="2024-05-05T23:30:31.023" v="742" actId="20577"/>
        <pc:sldMkLst>
          <pc:docMk/>
          <pc:sldMk cId="4203141056" sldId="277"/>
        </pc:sldMkLst>
        <pc:spChg chg="mod">
          <ac:chgData name="Matthew Vincent Mahon" userId="S::matthew.mahon28@mail.dcu.ie::e46d9cd2-c7b0-4f04-93f1-af84df4fab34" providerId="AD" clId="Web-{6585240C-B5FF-39E9-03B0-3C0B698377DD}" dt="2024-05-05T23:30:31.023" v="742" actId="20577"/>
          <ac:spMkLst>
            <pc:docMk/>
            <pc:sldMk cId="4203141056" sldId="277"/>
            <ac:spMk id="3" creationId="{920F3CE1-1641-0C56-7D47-247D40162F7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9B871E-721C-4137-B90D-EC1E3F6C4192}" type="datetimeFigureOut">
              <a:rPr lang="en-IE" smtClean="0"/>
              <a:t>08/05/2024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02D3A-9B06-43FD-83BC-1B3BD26D43B8}" type="slidenum">
              <a:rPr lang="en-IE" smtClean="0"/>
              <a:t>‹#›</a:t>
            </a:fld>
            <a:endParaRPr lang="en-IE"/>
          </a:p>
        </p:txBody>
      </p:sp>
    </p:spTree>
    <p:extLst>
      <p:ext uri="{BB962C8B-B14F-4D97-AF65-F5344CB8AC3E}">
        <p14:creationId xmlns:p14="http://schemas.microsoft.com/office/powerpoint/2010/main" val="4137471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Hello, My name is Arvind, and this is Matthew.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Our project advisor for our final year project is Hossein </a:t>
            </a:r>
          </a:p>
        </p:txBody>
      </p:sp>
      <p:sp>
        <p:nvSpPr>
          <p:cNvPr id="4" name="Slide Number Placeholder 3"/>
          <p:cNvSpPr>
            <a:spLocks noGrp="1"/>
          </p:cNvSpPr>
          <p:nvPr>
            <p:ph type="sldNum" sz="quarter" idx="5"/>
          </p:nvPr>
        </p:nvSpPr>
        <p:spPr/>
        <p:txBody>
          <a:bodyPr/>
          <a:lstStyle/>
          <a:p>
            <a:fld id="{2E102D3A-9B06-43FD-83BC-1B3BD26D43B8}" type="slidenum">
              <a:rPr lang="en-IE" smtClean="0"/>
              <a:t>1</a:t>
            </a:fld>
            <a:endParaRPr lang="en-IE"/>
          </a:p>
        </p:txBody>
      </p:sp>
    </p:spTree>
    <p:extLst>
      <p:ext uri="{BB962C8B-B14F-4D97-AF65-F5344CB8AC3E}">
        <p14:creationId xmlns:p14="http://schemas.microsoft.com/office/powerpoint/2010/main" val="23815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E102D3A-9B06-43FD-83BC-1B3BD26D43B8}" type="slidenum">
              <a:rPr lang="en-IE" smtClean="0"/>
              <a:t>11</a:t>
            </a:fld>
            <a:endParaRPr lang="en-IE"/>
          </a:p>
        </p:txBody>
      </p:sp>
    </p:spTree>
    <p:extLst>
      <p:ext uri="{BB962C8B-B14F-4D97-AF65-F5344CB8AC3E}">
        <p14:creationId xmlns:p14="http://schemas.microsoft.com/office/powerpoint/2010/main" val="3821921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E102D3A-9B06-43FD-83BC-1B3BD26D43B8}" type="slidenum">
              <a:rPr lang="en-IE" smtClean="0"/>
              <a:t>12</a:t>
            </a:fld>
            <a:endParaRPr lang="en-IE"/>
          </a:p>
        </p:txBody>
      </p:sp>
    </p:spTree>
    <p:extLst>
      <p:ext uri="{BB962C8B-B14F-4D97-AF65-F5344CB8AC3E}">
        <p14:creationId xmlns:p14="http://schemas.microsoft.com/office/powerpoint/2010/main" val="1063335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This is our software architecture for our app, as you can see:</a:t>
            </a:r>
          </a:p>
          <a:p>
            <a:pPr marL="0" indent="0">
              <a:buFont typeface="Arial" panose="020B0604020202020204" pitchFamily="34" charset="0"/>
              <a:buNone/>
            </a:pPr>
            <a:endParaRPr lang="en-GB"/>
          </a:p>
          <a:p>
            <a:pPr marL="171450" indent="-171450">
              <a:buFont typeface="Arial" panose="020B0604020202020204" pitchFamily="34" charset="0"/>
              <a:buChar char="•"/>
            </a:pPr>
            <a:r>
              <a:rPr lang="en-GB"/>
              <a:t>We firstly use </a:t>
            </a:r>
            <a:r>
              <a:rPr lang="en-GB" b="1"/>
              <a:t>Figma</a:t>
            </a:r>
            <a:r>
              <a:rPr lang="en-GB"/>
              <a:t> to create our UI designs. </a:t>
            </a:r>
          </a:p>
          <a:p>
            <a:pPr marL="171450" indent="-171450">
              <a:buFont typeface="Arial" panose="020B0604020202020204" pitchFamily="34" charset="0"/>
              <a:buChar char="•"/>
            </a:pPr>
            <a:r>
              <a:rPr lang="en-GB"/>
              <a:t>We then use </a:t>
            </a:r>
            <a:r>
              <a:rPr lang="en-GB" b="1"/>
              <a:t>Locofy Plugin </a:t>
            </a:r>
            <a:r>
              <a:rPr lang="en-GB"/>
              <a:t>which sends a request to Figma to use the design for code conversion. </a:t>
            </a:r>
          </a:p>
          <a:p>
            <a:pPr marL="171450" indent="-171450">
              <a:buFont typeface="Arial" panose="020B0604020202020204" pitchFamily="34" charset="0"/>
              <a:buChar char="•"/>
            </a:pPr>
            <a:r>
              <a:rPr lang="en-GB"/>
              <a:t>Upon doing so we successfully create a useable react native code. Its framework consists of JS as well as </a:t>
            </a:r>
            <a:r>
              <a:rPr lang="en-GB" err="1"/>
              <a:t>Sqlite</a:t>
            </a:r>
            <a:r>
              <a:rPr lang="en-GB"/>
              <a:t> and more. </a:t>
            </a:r>
          </a:p>
          <a:p>
            <a:pPr marL="171450" indent="-171450">
              <a:buFont typeface="Arial" panose="020B0604020202020204" pitchFamily="34" charset="0"/>
              <a:buChar char="•"/>
            </a:pPr>
            <a:r>
              <a:rPr lang="en-GB"/>
              <a:t>We then </a:t>
            </a:r>
            <a:r>
              <a:rPr lang="en-GB" err="1"/>
              <a:t>Intergrate</a:t>
            </a:r>
            <a:r>
              <a:rPr lang="en-GB"/>
              <a:t> our </a:t>
            </a:r>
            <a:r>
              <a:rPr lang="en-GB" b="1"/>
              <a:t>Firebase DB </a:t>
            </a:r>
            <a:r>
              <a:rPr lang="en-GB"/>
              <a:t>which does the user authenticate and populates the images/files for the theory test questions. </a:t>
            </a:r>
          </a:p>
          <a:p>
            <a:pPr marL="171450" indent="-171450">
              <a:buFont typeface="Arial" panose="020B0604020202020204" pitchFamily="34" charset="0"/>
              <a:buChar char="•"/>
            </a:pPr>
            <a:r>
              <a:rPr lang="en-GB"/>
              <a:t>It then sends a response back to React.</a:t>
            </a:r>
          </a:p>
          <a:p>
            <a:endParaRPr lang="en-GB"/>
          </a:p>
          <a:p>
            <a:r>
              <a:rPr lang="en-GB"/>
              <a:t>When we are happy with our code, we deploy it straight to Gitlab</a:t>
            </a:r>
          </a:p>
          <a:p>
            <a:endParaRPr lang="en-GB"/>
          </a:p>
          <a:p>
            <a:r>
              <a:rPr lang="en-GB"/>
              <a:t>Lastly, we don’t mention this in our software architecture, but we use Expo Go to test our app on our actual phones</a:t>
            </a:r>
          </a:p>
        </p:txBody>
      </p:sp>
      <p:sp>
        <p:nvSpPr>
          <p:cNvPr id="4" name="Slide Number Placeholder 3"/>
          <p:cNvSpPr>
            <a:spLocks noGrp="1"/>
          </p:cNvSpPr>
          <p:nvPr>
            <p:ph type="sldNum" sz="quarter" idx="5"/>
          </p:nvPr>
        </p:nvSpPr>
        <p:spPr/>
        <p:txBody>
          <a:bodyPr/>
          <a:lstStyle/>
          <a:p>
            <a:fld id="{2E102D3A-9B06-43FD-83BC-1B3BD26D43B8}" type="slidenum">
              <a:rPr lang="en-IE" smtClean="0"/>
              <a:t>13</a:t>
            </a:fld>
            <a:endParaRPr lang="en-IE"/>
          </a:p>
        </p:txBody>
      </p:sp>
    </p:spTree>
    <p:extLst>
      <p:ext uri="{BB962C8B-B14F-4D97-AF65-F5344CB8AC3E}">
        <p14:creationId xmlns:p14="http://schemas.microsoft.com/office/powerpoint/2010/main" val="146487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GB" b="0" i="0">
                <a:solidFill>
                  <a:srgbClr val="111111"/>
                </a:solidFill>
                <a:effectLst/>
                <a:highlight>
                  <a:srgbClr val="F7F7F7"/>
                </a:highlight>
                <a:latin typeface="-apple-system"/>
              </a:rPr>
              <a:t>the current functionality we have in our app is as follows:</a:t>
            </a:r>
          </a:p>
          <a:p>
            <a:pPr algn="l">
              <a:buFont typeface="+mj-lt"/>
              <a:buNone/>
            </a:pPr>
            <a:endParaRPr lang="en-GB" b="1" i="0">
              <a:solidFill>
                <a:srgbClr val="111111"/>
              </a:solidFill>
              <a:effectLst/>
              <a:highlight>
                <a:srgbClr val="F7F7F7"/>
              </a:highlight>
              <a:latin typeface="-apple-system"/>
            </a:endParaRPr>
          </a:p>
          <a:p>
            <a:pPr algn="l">
              <a:buFont typeface="+mj-lt"/>
              <a:buAutoNum type="arabicPeriod"/>
            </a:pPr>
            <a:r>
              <a:rPr lang="en-GB" b="1" i="0">
                <a:solidFill>
                  <a:srgbClr val="111111"/>
                </a:solidFill>
                <a:effectLst/>
                <a:highlight>
                  <a:srgbClr val="F7F7F7"/>
                </a:highlight>
                <a:latin typeface="-apple-system"/>
              </a:rPr>
              <a:t> Theory Test Preparation</a:t>
            </a:r>
            <a:r>
              <a:rPr lang="en-GB" b="0" i="0">
                <a:solidFill>
                  <a:srgbClr val="111111"/>
                </a:solidFill>
                <a:effectLst/>
                <a:highlight>
                  <a:srgbClr val="F7F7F7"/>
                </a:highlight>
                <a:latin typeface="-apple-system"/>
              </a:rPr>
              <a:t>: This core feature we have in our app that offers a full set of practice questions and mock exam to help users prepare for the theory test.</a:t>
            </a:r>
          </a:p>
          <a:p>
            <a:pPr algn="l">
              <a:buFont typeface="+mj-lt"/>
              <a:buAutoNum type="arabicPeriod"/>
            </a:pPr>
            <a:endParaRPr lang="en-GB" b="0" i="0">
              <a:solidFill>
                <a:srgbClr val="111111"/>
              </a:solidFill>
              <a:effectLst/>
              <a:highlight>
                <a:srgbClr val="F7F7F7"/>
              </a:highlight>
              <a:latin typeface="-apple-system"/>
            </a:endParaRPr>
          </a:p>
          <a:p>
            <a:pPr algn="l">
              <a:buFont typeface="+mj-lt"/>
              <a:buAutoNum type="arabicPeriod"/>
            </a:pPr>
            <a:r>
              <a:rPr lang="en-GB" b="1" i="0">
                <a:solidFill>
                  <a:srgbClr val="111111"/>
                </a:solidFill>
                <a:effectLst/>
                <a:highlight>
                  <a:srgbClr val="F7F7F7"/>
                </a:highlight>
                <a:latin typeface="-apple-system"/>
              </a:rPr>
              <a:t> Performance Tracking</a:t>
            </a:r>
            <a:r>
              <a:rPr lang="en-GB" b="0" i="0">
                <a:solidFill>
                  <a:srgbClr val="111111"/>
                </a:solidFill>
                <a:effectLst/>
                <a:highlight>
                  <a:srgbClr val="F7F7F7"/>
                </a:highlight>
                <a:latin typeface="-apple-system"/>
              </a:rPr>
              <a:t>: is a feature that records users’ scores and progress over time.</a:t>
            </a:r>
          </a:p>
          <a:p>
            <a:pPr algn="l">
              <a:buFont typeface="+mj-lt"/>
              <a:buAutoNum type="arabicPeriod"/>
            </a:pPr>
            <a:endParaRPr lang="en-GB" b="0" i="0">
              <a:solidFill>
                <a:srgbClr val="111111"/>
              </a:solidFill>
              <a:effectLst/>
              <a:highlight>
                <a:srgbClr val="F7F7F7"/>
              </a:highlight>
              <a:latin typeface="-apple-system"/>
            </a:endParaRPr>
          </a:p>
          <a:p>
            <a:pPr algn="l">
              <a:buFont typeface="+mj-lt"/>
              <a:buAutoNum type="arabicPeriod"/>
            </a:pPr>
            <a:r>
              <a:rPr lang="en-GB" b="1" i="0">
                <a:solidFill>
                  <a:srgbClr val="111111"/>
                </a:solidFill>
                <a:effectLst/>
                <a:highlight>
                  <a:srgbClr val="F7F7F7"/>
                </a:highlight>
                <a:latin typeface="-apple-system"/>
              </a:rPr>
              <a:t> User Profile Management</a:t>
            </a:r>
            <a:r>
              <a:rPr lang="en-GB" b="0" i="0">
                <a:solidFill>
                  <a:srgbClr val="111111"/>
                </a:solidFill>
                <a:effectLst/>
                <a:highlight>
                  <a:srgbClr val="F7F7F7"/>
                </a:highlight>
                <a:latin typeface="-apple-system"/>
              </a:rPr>
              <a:t>: Allows users to create and manage their profiles, including updating email and password.</a:t>
            </a:r>
          </a:p>
          <a:p>
            <a:pPr algn="l">
              <a:buFont typeface="+mj-lt"/>
              <a:buNone/>
            </a:pPr>
            <a:endParaRPr lang="en-GB" b="0" i="0">
              <a:solidFill>
                <a:srgbClr val="111111"/>
              </a:solidFill>
              <a:effectLst/>
              <a:highlight>
                <a:srgbClr val="F7F7F7"/>
              </a:highlight>
              <a:latin typeface="-apple-system"/>
            </a:endParaRPr>
          </a:p>
          <a:p>
            <a:pPr algn="l">
              <a:buFont typeface="+mj-lt"/>
              <a:buNone/>
            </a:pPr>
            <a:r>
              <a:rPr lang="en-GB" b="1" i="0">
                <a:solidFill>
                  <a:srgbClr val="111111"/>
                </a:solidFill>
                <a:effectLst/>
                <a:highlight>
                  <a:srgbClr val="F7F7F7"/>
                </a:highlight>
                <a:latin typeface="-apple-system"/>
              </a:rPr>
              <a:t>4. Educational Resources</a:t>
            </a:r>
            <a:r>
              <a:rPr lang="en-GB" b="0" i="0">
                <a:solidFill>
                  <a:srgbClr val="111111"/>
                </a:solidFill>
                <a:effectLst/>
                <a:highlight>
                  <a:srgbClr val="F7F7F7"/>
                </a:highlight>
                <a:latin typeface="-apple-system"/>
              </a:rPr>
              <a:t>: Direct links to official RSA resources and guidelines, ensuring users have access to accurate and current information.</a:t>
            </a:r>
          </a:p>
          <a:p>
            <a:pPr algn="l">
              <a:buFont typeface="+mj-lt"/>
              <a:buNone/>
            </a:pPr>
            <a:endParaRPr lang="en-GB" b="0" i="0">
              <a:solidFill>
                <a:srgbClr val="111111"/>
              </a:solidFill>
              <a:effectLst/>
              <a:highlight>
                <a:srgbClr val="F7F7F7"/>
              </a:highlight>
              <a:latin typeface="-apple-system"/>
            </a:endParaRPr>
          </a:p>
        </p:txBody>
      </p:sp>
      <p:sp>
        <p:nvSpPr>
          <p:cNvPr id="4" name="Slide Number Placeholder 3"/>
          <p:cNvSpPr>
            <a:spLocks noGrp="1"/>
          </p:cNvSpPr>
          <p:nvPr>
            <p:ph type="sldNum" sz="quarter" idx="5"/>
          </p:nvPr>
        </p:nvSpPr>
        <p:spPr/>
        <p:txBody>
          <a:bodyPr/>
          <a:lstStyle/>
          <a:p>
            <a:fld id="{2E102D3A-9B06-43FD-83BC-1B3BD26D43B8}" type="slidenum">
              <a:rPr lang="en-IE" smtClean="0"/>
              <a:t>14</a:t>
            </a:fld>
            <a:endParaRPr lang="en-IE"/>
          </a:p>
        </p:txBody>
      </p:sp>
    </p:spTree>
    <p:extLst>
      <p:ext uri="{BB962C8B-B14F-4D97-AF65-F5344CB8AC3E}">
        <p14:creationId xmlns:p14="http://schemas.microsoft.com/office/powerpoint/2010/main" val="4024232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challenges we encountered during the development were:</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a:br>
            <a:r>
              <a:rPr lang="en-GB"/>
              <a:t>1) </a:t>
            </a:r>
            <a:r>
              <a:rPr lang="en-US" sz="1200">
                <a:cs typeface="Poppins Light"/>
              </a:rPr>
              <a:t>When exporting the converted UI code from Locofy, some UI elements for example buttons and menus did not work or show up properly.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cs typeface="Poppins Light"/>
              </a:rPr>
              <a:t>we fixed those issues in visual studio before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Poppins Light"/>
            </a:endParaRPr>
          </a:p>
          <a:p>
            <a:pPr>
              <a:defRPr/>
            </a:pPr>
            <a:r>
              <a:rPr lang="en-GB"/>
              <a:t>2) The free version of Firebase </a:t>
            </a:r>
            <a:r>
              <a:rPr lang="en-US" sz="1200">
                <a:cs typeface="Calibri"/>
              </a:rPr>
              <a:t>Database could only handle a max of </a:t>
            </a:r>
            <a:r>
              <a:rPr lang="en-US">
                <a:cs typeface="Calibri"/>
              </a:rPr>
              <a:t>50k </a:t>
            </a:r>
            <a:r>
              <a:rPr lang="en-US" sz="1200">
                <a:cs typeface="Calibri"/>
              </a:rPr>
              <a:t>reads </a:t>
            </a:r>
            <a:r>
              <a:rPr lang="en-US">
                <a:cs typeface="Calibri"/>
              </a:rPr>
              <a:t>per day which</a:t>
            </a:r>
            <a:r>
              <a:rPr lang="en-US" sz="1200">
                <a:cs typeface="Calibri"/>
              </a:rPr>
              <a:t> meant we could not view the prototype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cs typeface="Poppins Light"/>
              </a:rPr>
              <a:t>To get around this issue we tried to only view the app when a screen was complete and ready for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Poppins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3) </a:t>
            </a:r>
            <a:r>
              <a:rPr lang="en-US" sz="1200">
                <a:cs typeface="Poppins Light"/>
              </a:rPr>
              <a:t>Time constraints: We felt a bit overwhelmed due to other projects/assignments we had to work alongside our final year project</a:t>
            </a:r>
          </a:p>
          <a:p>
            <a:endParaRPr lang="en-GB"/>
          </a:p>
        </p:txBody>
      </p:sp>
      <p:sp>
        <p:nvSpPr>
          <p:cNvPr id="4" name="Slide Number Placeholder 3"/>
          <p:cNvSpPr>
            <a:spLocks noGrp="1"/>
          </p:cNvSpPr>
          <p:nvPr>
            <p:ph type="sldNum" sz="quarter" idx="5"/>
          </p:nvPr>
        </p:nvSpPr>
        <p:spPr/>
        <p:txBody>
          <a:bodyPr/>
          <a:lstStyle/>
          <a:p>
            <a:fld id="{2E102D3A-9B06-43FD-83BC-1B3BD26D43B8}" type="slidenum">
              <a:rPr lang="en-IE" smtClean="0"/>
              <a:t>15</a:t>
            </a:fld>
            <a:endParaRPr lang="en-IE"/>
          </a:p>
        </p:txBody>
      </p:sp>
    </p:spTree>
    <p:extLst>
      <p:ext uri="{BB962C8B-B14F-4D97-AF65-F5344CB8AC3E}">
        <p14:creationId xmlns:p14="http://schemas.microsoft.com/office/powerpoint/2010/main" val="208613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a:cs typeface="Calibri"/>
              </a:rPr>
              <a:t>For Testing we asked Users to do User Testing.</a:t>
            </a:r>
          </a:p>
          <a:p>
            <a:endParaRPr lang="en-GB">
              <a:ea typeface="Calibri"/>
              <a:cs typeface="Calibri"/>
            </a:endParaRPr>
          </a:p>
          <a:p>
            <a:r>
              <a:rPr lang="en-GB">
                <a:ea typeface="Calibri"/>
                <a:cs typeface="Calibri"/>
              </a:rPr>
              <a:t>This resulted in finding bugs which we could then resolve and corrections to existing features.</a:t>
            </a:r>
          </a:p>
          <a:p>
            <a:endParaRPr lang="en-GB">
              <a:ea typeface="Calibri"/>
              <a:cs typeface="Calibri"/>
            </a:endParaRPr>
          </a:p>
          <a:p>
            <a:r>
              <a:rPr lang="en-GB">
                <a:ea typeface="Calibri"/>
                <a:cs typeface="Calibri"/>
              </a:rPr>
              <a:t>We then asked the Users to give us feedback on:</a:t>
            </a:r>
          </a:p>
          <a:p>
            <a:pPr marL="171450" indent="-171450">
              <a:buFont typeface="Calibri"/>
              <a:buChar char="-"/>
            </a:pPr>
            <a:r>
              <a:rPr lang="en-GB">
                <a:ea typeface="Calibri"/>
                <a:cs typeface="Calibri"/>
              </a:rPr>
              <a:t>Potential Improvements</a:t>
            </a:r>
          </a:p>
          <a:p>
            <a:pPr marL="171450" indent="-171450">
              <a:buFont typeface="Calibri"/>
              <a:buChar char="-"/>
            </a:pPr>
            <a:r>
              <a:rPr lang="en-GB">
                <a:ea typeface="Calibri"/>
                <a:cs typeface="Calibri"/>
              </a:rPr>
              <a:t>Additional Features</a:t>
            </a:r>
          </a:p>
          <a:p>
            <a:pPr marL="171450" indent="-171450">
              <a:buFont typeface="Calibri"/>
              <a:buChar char="-"/>
            </a:pPr>
            <a:r>
              <a:rPr lang="en-GB">
                <a:ea typeface="Calibri"/>
                <a:cs typeface="Calibri"/>
              </a:rPr>
              <a:t>Feedback on their overall experience with the app</a:t>
            </a:r>
          </a:p>
        </p:txBody>
      </p:sp>
      <p:sp>
        <p:nvSpPr>
          <p:cNvPr id="4" name="Slide Number Placeholder 3"/>
          <p:cNvSpPr>
            <a:spLocks noGrp="1"/>
          </p:cNvSpPr>
          <p:nvPr>
            <p:ph type="sldNum" sz="quarter" idx="5"/>
          </p:nvPr>
        </p:nvSpPr>
        <p:spPr/>
        <p:txBody>
          <a:bodyPr/>
          <a:lstStyle/>
          <a:p>
            <a:fld id="{2E102D3A-9B06-43FD-83BC-1B3BD26D43B8}" type="slidenum">
              <a:rPr lang="en-IE" smtClean="0"/>
              <a:t>16</a:t>
            </a:fld>
            <a:endParaRPr lang="en-IE"/>
          </a:p>
        </p:txBody>
      </p:sp>
    </p:spTree>
    <p:extLst>
      <p:ext uri="{BB962C8B-B14F-4D97-AF65-F5344CB8AC3E}">
        <p14:creationId xmlns:p14="http://schemas.microsoft.com/office/powerpoint/2010/main" val="946022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have 3 pricing models for users:</a:t>
            </a:r>
          </a:p>
          <a:p>
            <a:r>
              <a:rPr lang="en-GB">
                <a:ea typeface="Calibri"/>
                <a:cs typeface="Calibri"/>
              </a:rPr>
              <a:t>Freemium plan which gives the user access to:</a:t>
            </a:r>
          </a:p>
          <a:p>
            <a:pPr marL="171450" indent="-171450">
              <a:buFont typeface="Calibri"/>
              <a:buChar char="-"/>
            </a:pPr>
            <a:r>
              <a:rPr lang="en-GB">
                <a:ea typeface="Calibri"/>
                <a:cs typeface="Calibri"/>
              </a:rPr>
              <a:t>All theory Q's</a:t>
            </a:r>
          </a:p>
          <a:p>
            <a:pPr marL="171450" indent="-171450">
              <a:buFont typeface="Calibri"/>
              <a:buChar char="-"/>
            </a:pPr>
            <a:r>
              <a:rPr lang="en-GB">
                <a:ea typeface="Calibri"/>
                <a:cs typeface="Calibri"/>
              </a:rPr>
              <a:t>Limited no. Of routes</a:t>
            </a:r>
          </a:p>
          <a:p>
            <a:pPr marL="171450" indent="-171450">
              <a:buFont typeface="Calibri"/>
              <a:buChar char="-"/>
            </a:pPr>
            <a:r>
              <a:rPr lang="en-GB">
                <a:ea typeface="Calibri"/>
                <a:cs typeface="Calibri"/>
              </a:rPr>
              <a:t>Email support</a:t>
            </a:r>
          </a:p>
          <a:p>
            <a:pPr marL="171450" indent="-171450">
              <a:buFont typeface="Calibri"/>
              <a:buChar char="-"/>
            </a:pPr>
            <a:r>
              <a:rPr lang="en-GB">
                <a:ea typeface="Calibri"/>
                <a:cs typeface="Calibri"/>
              </a:rPr>
              <a:t>But this plan comes with ads</a:t>
            </a:r>
          </a:p>
          <a:p>
            <a:pPr marL="171450" indent="-171450">
              <a:buFont typeface="Calibri"/>
              <a:buChar char="-"/>
            </a:pPr>
            <a:endParaRPr lang="en-GB">
              <a:ea typeface="Calibri"/>
              <a:cs typeface="Calibri"/>
            </a:endParaRPr>
          </a:p>
          <a:p>
            <a:r>
              <a:rPr lang="en-GB">
                <a:ea typeface="Calibri"/>
                <a:cs typeface="Calibri"/>
              </a:rPr>
              <a:t>The Premium Quarterly Plan:</a:t>
            </a:r>
          </a:p>
          <a:p>
            <a:pPr marL="171450" indent="-171450">
              <a:buFont typeface="Calibri"/>
              <a:buChar char="-"/>
            </a:pPr>
            <a:r>
              <a:rPr lang="en-GB">
                <a:ea typeface="Calibri"/>
                <a:cs typeface="Calibri"/>
              </a:rPr>
              <a:t>€10 every 3 months</a:t>
            </a:r>
          </a:p>
          <a:p>
            <a:pPr marL="171450" indent="-171450">
              <a:buFont typeface="Calibri"/>
              <a:buChar char="-"/>
            </a:pPr>
            <a:r>
              <a:rPr lang="en-GB">
                <a:ea typeface="Calibri"/>
                <a:cs typeface="Calibri"/>
              </a:rPr>
              <a:t>It comes with all features and routes</a:t>
            </a:r>
          </a:p>
          <a:p>
            <a:pPr marL="171450" indent="-171450">
              <a:buFont typeface="Calibri"/>
              <a:buChar char="-"/>
            </a:pPr>
            <a:r>
              <a:rPr lang="en-GB">
                <a:ea typeface="Calibri"/>
                <a:cs typeface="Calibri"/>
              </a:rPr>
              <a:t>Ad free</a:t>
            </a:r>
          </a:p>
          <a:p>
            <a:pPr marL="171450" indent="-171450">
              <a:buFont typeface="Calibri"/>
              <a:buChar char="-"/>
            </a:pPr>
            <a:r>
              <a:rPr lang="en-GB">
                <a:ea typeface="Calibri"/>
                <a:cs typeface="Calibri"/>
              </a:rPr>
              <a:t>Priority email and chat support</a:t>
            </a:r>
          </a:p>
          <a:p>
            <a:pPr marL="171450" indent="-171450">
              <a:buFont typeface="Calibri"/>
              <a:buChar char="-"/>
            </a:pPr>
            <a:endParaRPr lang="en-GB">
              <a:ea typeface="Calibri"/>
              <a:cs typeface="Calibri"/>
            </a:endParaRPr>
          </a:p>
          <a:p>
            <a:r>
              <a:rPr lang="en-GB">
                <a:ea typeface="Calibri"/>
                <a:cs typeface="Calibri"/>
              </a:rPr>
              <a:t>The Premium Yearly Plan:</a:t>
            </a:r>
          </a:p>
          <a:p>
            <a:pPr marL="171450" indent="-171450">
              <a:buFont typeface="Calibri"/>
              <a:buChar char="-"/>
            </a:pPr>
            <a:r>
              <a:rPr lang="en-GB">
                <a:ea typeface="Calibri"/>
                <a:cs typeface="Calibri"/>
              </a:rPr>
              <a:t>€35 per year</a:t>
            </a:r>
          </a:p>
          <a:p>
            <a:pPr marL="171450" indent="-171450">
              <a:buFont typeface="Calibri"/>
              <a:buChar char="-"/>
            </a:pPr>
            <a:r>
              <a:rPr lang="en-GB">
                <a:ea typeface="Calibri"/>
                <a:cs typeface="Calibri"/>
              </a:rPr>
              <a:t>All features and routes with additional feature to create routes</a:t>
            </a:r>
          </a:p>
          <a:p>
            <a:pPr marL="171450" indent="-171450">
              <a:buFont typeface="Calibri"/>
              <a:buChar char="-"/>
            </a:pPr>
            <a:r>
              <a:rPr lang="en-GB">
                <a:ea typeface="Calibri"/>
                <a:cs typeface="Calibri"/>
              </a:rPr>
              <a:t>Ad free</a:t>
            </a:r>
          </a:p>
          <a:p>
            <a:pPr marL="171450" indent="-171450">
              <a:buFont typeface="Calibri"/>
              <a:buChar char="-"/>
            </a:pPr>
            <a:r>
              <a:rPr lang="en-GB">
                <a:ea typeface="Calibri"/>
                <a:cs typeface="Calibri"/>
              </a:rPr>
              <a:t>Priority email and chat support</a:t>
            </a:r>
          </a:p>
          <a:p>
            <a:pPr marL="171450" indent="-171450">
              <a:buFont typeface="Calibri"/>
              <a:buChar char="-"/>
            </a:pPr>
            <a:endParaRPr lang="en-GB">
              <a:ea typeface="Calibri"/>
              <a:cs typeface="Calibri"/>
            </a:endParaRPr>
          </a:p>
        </p:txBody>
      </p:sp>
      <p:sp>
        <p:nvSpPr>
          <p:cNvPr id="4" name="Slide Number Placeholder 3"/>
          <p:cNvSpPr>
            <a:spLocks noGrp="1"/>
          </p:cNvSpPr>
          <p:nvPr>
            <p:ph type="sldNum" sz="quarter" idx="5"/>
          </p:nvPr>
        </p:nvSpPr>
        <p:spPr/>
        <p:txBody>
          <a:bodyPr/>
          <a:lstStyle/>
          <a:p>
            <a:fld id="{2E102D3A-9B06-43FD-83BC-1B3BD26D43B8}" type="slidenum">
              <a:rPr lang="en-IE" smtClean="0"/>
              <a:t>17</a:t>
            </a:fld>
            <a:endParaRPr lang="en-IE"/>
          </a:p>
        </p:txBody>
      </p:sp>
    </p:spTree>
    <p:extLst>
      <p:ext uri="{BB962C8B-B14F-4D97-AF65-F5344CB8AC3E}">
        <p14:creationId xmlns:p14="http://schemas.microsoft.com/office/powerpoint/2010/main" val="3685725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These are some of the modules from where we applied our knowledge:</a:t>
            </a:r>
          </a:p>
          <a:p>
            <a:endParaRPr lang="en-GB"/>
          </a:p>
          <a:p>
            <a:pPr marL="171450" indent="-171450">
              <a:buFont typeface="Arial" panose="020B0604020202020204" pitchFamily="34" charset="0"/>
              <a:buChar char="•"/>
            </a:pPr>
            <a:r>
              <a:rPr lang="en-GB"/>
              <a:t>User Interface </a:t>
            </a:r>
            <a:r>
              <a:rPr lang="en-GB" err="1"/>
              <a:t>Interface</a:t>
            </a:r>
            <a:r>
              <a:rPr lang="en-GB"/>
              <a:t> and experience from User Interface Design Module</a:t>
            </a:r>
          </a:p>
          <a:p>
            <a:pPr marL="171450" indent="-171450">
              <a:buFont typeface="Arial" panose="020B0604020202020204" pitchFamily="34" charset="0"/>
              <a:buChar char="•"/>
            </a:pPr>
            <a:r>
              <a:rPr lang="en-GB"/>
              <a:t>Firebase from Business Database management module </a:t>
            </a:r>
          </a:p>
          <a:p>
            <a:pPr marL="171450" indent="-171450">
              <a:buFont typeface="Arial" panose="020B0604020202020204" pitchFamily="34" charset="0"/>
              <a:buChar char="•"/>
            </a:pPr>
            <a:r>
              <a:rPr lang="en-GB"/>
              <a:t>And software testing from the software testing and software engineering modules</a:t>
            </a:r>
          </a:p>
          <a:p>
            <a:endParaRPr lang="en-GB"/>
          </a:p>
        </p:txBody>
      </p:sp>
      <p:sp>
        <p:nvSpPr>
          <p:cNvPr id="4" name="Slide Number Placeholder 3"/>
          <p:cNvSpPr>
            <a:spLocks noGrp="1"/>
          </p:cNvSpPr>
          <p:nvPr>
            <p:ph type="sldNum" sz="quarter" idx="5"/>
          </p:nvPr>
        </p:nvSpPr>
        <p:spPr/>
        <p:txBody>
          <a:bodyPr/>
          <a:lstStyle/>
          <a:p>
            <a:fld id="{2E102D3A-9B06-43FD-83BC-1B3BD26D43B8}" type="slidenum">
              <a:rPr lang="en-IE" smtClean="0"/>
              <a:t>19</a:t>
            </a:fld>
            <a:endParaRPr lang="en-IE"/>
          </a:p>
        </p:txBody>
      </p:sp>
    </p:spTree>
    <p:extLst>
      <p:ext uri="{BB962C8B-B14F-4D97-AF65-F5344CB8AC3E}">
        <p14:creationId xmlns:p14="http://schemas.microsoft.com/office/powerpoint/2010/main" val="113344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E102D3A-9B06-43FD-83BC-1B3BD26D43B8}" type="slidenum">
              <a:rPr lang="en-IE" smtClean="0"/>
              <a:t>20</a:t>
            </a:fld>
            <a:endParaRPr lang="en-IE"/>
          </a:p>
        </p:txBody>
      </p:sp>
    </p:spTree>
    <p:extLst>
      <p:ext uri="{BB962C8B-B14F-4D97-AF65-F5344CB8AC3E}">
        <p14:creationId xmlns:p14="http://schemas.microsoft.com/office/powerpoint/2010/main" val="3003460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E102D3A-9B06-43FD-83BC-1B3BD26D43B8}" type="slidenum">
              <a:rPr lang="en-IE" smtClean="0"/>
              <a:t>21</a:t>
            </a:fld>
            <a:endParaRPr lang="en-IE"/>
          </a:p>
        </p:txBody>
      </p:sp>
    </p:spTree>
    <p:extLst>
      <p:ext uri="{BB962C8B-B14F-4D97-AF65-F5344CB8AC3E}">
        <p14:creationId xmlns:p14="http://schemas.microsoft.com/office/powerpoint/2010/main" val="3377667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eaLnBrk="0" latinLnBrk="0" hangingPunct="0"/>
            <a:r>
              <a:rPr lang="en-US" sz="1200"/>
              <a:t>We have developed the driving test preparation mobile app called “</a:t>
            </a:r>
            <a:r>
              <a:rPr lang="en-US" sz="1200" err="1"/>
              <a:t>RoadReady</a:t>
            </a:r>
            <a:r>
              <a:rPr lang="en-US" sz="1200"/>
              <a:t>” which simplifies the journey for a learner to become a licensed driver. Our app offers an intuitive platform for learning the rules and regulations of the road as well as allowing users to prepare for their theory test. </a:t>
            </a:r>
          </a:p>
          <a:p>
            <a:pPr algn="l" eaLnBrk="0" latinLnBrk="0" hangingPunct="0"/>
            <a:endParaRPr lang="en-US" sz="1200"/>
          </a:p>
          <a:p>
            <a:pPr algn="l" eaLnBrk="0" latinLnBrk="0" hangingPunct="0"/>
            <a:r>
              <a:rPr lang="en-US" sz="1200"/>
              <a:t>We have developed the app with a focus on user experience, to ensure the learners successfully pass their theory test,  while also adhering to safe driving habits for life.</a:t>
            </a:r>
          </a:p>
        </p:txBody>
      </p:sp>
      <p:sp>
        <p:nvSpPr>
          <p:cNvPr id="4" name="Slide Number Placeholder 3"/>
          <p:cNvSpPr>
            <a:spLocks noGrp="1"/>
          </p:cNvSpPr>
          <p:nvPr>
            <p:ph type="sldNum" sz="quarter" idx="5"/>
          </p:nvPr>
        </p:nvSpPr>
        <p:spPr/>
        <p:txBody>
          <a:bodyPr/>
          <a:lstStyle/>
          <a:p>
            <a:fld id="{2E102D3A-9B06-43FD-83BC-1B3BD26D43B8}" type="slidenum">
              <a:rPr lang="en-IE" smtClean="0"/>
              <a:t>2</a:t>
            </a:fld>
            <a:endParaRPr lang="en-IE"/>
          </a:p>
        </p:txBody>
      </p:sp>
    </p:spTree>
    <p:extLst>
      <p:ext uri="{BB962C8B-B14F-4D97-AF65-F5344CB8AC3E}">
        <p14:creationId xmlns:p14="http://schemas.microsoft.com/office/powerpoint/2010/main" val="340870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IE"/>
              <a:t>Before deciding on the app, we discussed some problems learners face during their driving test and theory test preparation. We mainly did this by asking a handful of students from our class and our campus. Our findings were:</a:t>
            </a:r>
          </a:p>
          <a:p>
            <a:pPr>
              <a:buFont typeface="Arial" panose="020B0604020202020204" pitchFamily="34" charset="0"/>
              <a:buNone/>
            </a:pPr>
            <a:endParaRPr lang="en-GB"/>
          </a:p>
          <a:p>
            <a:pPr marL="228600" indent="-228600">
              <a:buFont typeface="Arial" panose="020B0604020202020204" pitchFamily="34" charset="0"/>
              <a:buAutoNum type="arabicParenR"/>
            </a:pPr>
            <a:r>
              <a:rPr lang="en-GB" b="1"/>
              <a:t>High Failure Rates</a:t>
            </a:r>
            <a:r>
              <a:rPr lang="en-GB"/>
              <a:t>: With an overall average driving test pass rate of 53.2%, many learners require multiple attempts to pass, indicating a need for more comprehensive preparation tools.</a:t>
            </a:r>
          </a:p>
          <a:p>
            <a:pPr marL="228600" indent="-228600">
              <a:buFont typeface="Arial" panose="020B0604020202020204" pitchFamily="34" charset="0"/>
              <a:buAutoNum type="arabicParenR"/>
            </a:pPr>
            <a:endParaRPr lang="en-GB"/>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r>
              <a:rPr lang="en-GB" b="1" i="0">
                <a:solidFill>
                  <a:srgbClr val="111111"/>
                </a:solidFill>
                <a:effectLst/>
                <a:highlight>
                  <a:srgbClr val="F7F7F7"/>
                </a:highlight>
                <a:latin typeface="-apple-system"/>
              </a:rPr>
              <a:t>Limited Practice Resources</a:t>
            </a:r>
            <a:r>
              <a:rPr lang="en-GB" b="0" i="0">
                <a:solidFill>
                  <a:srgbClr val="111111"/>
                </a:solidFill>
                <a:effectLst/>
                <a:highlight>
                  <a:srgbClr val="F7F7F7"/>
                </a:highlight>
                <a:latin typeface="-apple-system"/>
              </a:rPr>
              <a:t>: Learners lack access to practice routes and real-time navigation for their local test centres, which are crucial for practical test preparation.</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AutoNum type="arabicParenR"/>
              <a:tabLst/>
              <a:defRPr/>
            </a:pPr>
            <a:endParaRPr lang="en-GB" b="0" i="0">
              <a:solidFill>
                <a:srgbClr val="111111"/>
              </a:solidFill>
              <a:effectLst/>
              <a:highlight>
                <a:srgbClr val="F7F7F7"/>
              </a:highlight>
              <a:latin typeface="-apple-system"/>
            </a:endParaRPr>
          </a:p>
          <a:p>
            <a:pPr marL="228600" indent="-228600">
              <a:buFont typeface="Arial" panose="020B0604020202020204" pitchFamily="34" charset="0"/>
              <a:buAutoNum type="arabicParenR"/>
            </a:pPr>
            <a:r>
              <a:rPr lang="en-GB" b="1" i="0">
                <a:solidFill>
                  <a:srgbClr val="111111"/>
                </a:solidFill>
                <a:effectLst/>
                <a:highlight>
                  <a:srgbClr val="F7F7F7"/>
                </a:highlight>
                <a:latin typeface="-apple-system"/>
              </a:rPr>
              <a:t>Comprehensive Learning Approach</a:t>
            </a:r>
            <a:r>
              <a:rPr lang="en-GB" b="0" i="0">
                <a:solidFill>
                  <a:srgbClr val="111111"/>
                </a:solidFill>
                <a:effectLst/>
                <a:highlight>
                  <a:srgbClr val="F7F7F7"/>
                </a:highlight>
                <a:latin typeface="-apple-system"/>
              </a:rPr>
              <a:t>: Existing apps offer either theory or practical driving assistance, not both, leaving a gap for an all-in-one solution.</a:t>
            </a:r>
          </a:p>
          <a:p>
            <a:pPr marL="228600" indent="-228600">
              <a:buFont typeface="Arial" panose="020B0604020202020204" pitchFamily="34" charset="0"/>
              <a:buAutoNum type="arabicParenR"/>
            </a:pPr>
            <a:endParaRPr lang="en-GB" b="0" i="0">
              <a:solidFill>
                <a:srgbClr val="111111"/>
              </a:solidFill>
              <a:effectLst/>
              <a:highlight>
                <a:srgbClr val="F7F7F7"/>
              </a:highlight>
              <a:latin typeface="-apple-system"/>
            </a:endParaRPr>
          </a:p>
          <a:p>
            <a:pPr marL="228600" indent="-228600">
              <a:buFont typeface="Arial" panose="020B0604020202020204" pitchFamily="34" charset="0"/>
              <a:buAutoNum type="arabicParenR"/>
            </a:pPr>
            <a:r>
              <a:rPr lang="en-GB" b="1"/>
              <a:t>Long Waiting Times</a:t>
            </a:r>
            <a:r>
              <a:rPr lang="en-GB"/>
              <a:t>: Learner drivers often face long waiting times for both theory and practical driving tests, leading to delays in obtaining a license.</a:t>
            </a:r>
          </a:p>
        </p:txBody>
      </p:sp>
      <p:sp>
        <p:nvSpPr>
          <p:cNvPr id="4" name="Slide Number Placeholder 3"/>
          <p:cNvSpPr>
            <a:spLocks noGrp="1"/>
          </p:cNvSpPr>
          <p:nvPr>
            <p:ph type="sldNum" sz="quarter" idx="5"/>
          </p:nvPr>
        </p:nvSpPr>
        <p:spPr/>
        <p:txBody>
          <a:bodyPr/>
          <a:lstStyle/>
          <a:p>
            <a:fld id="{2E102D3A-9B06-43FD-83BC-1B3BD26D43B8}" type="slidenum">
              <a:rPr lang="en-IE" smtClean="0"/>
              <a:t>3</a:t>
            </a:fld>
            <a:endParaRPr lang="en-IE"/>
          </a:p>
        </p:txBody>
      </p:sp>
    </p:spTree>
    <p:extLst>
      <p:ext uri="{BB962C8B-B14F-4D97-AF65-F5344CB8AC3E}">
        <p14:creationId xmlns:p14="http://schemas.microsoft.com/office/powerpoint/2010/main" val="100057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a:solidFill>
                  <a:srgbClr val="111111"/>
                </a:solidFill>
                <a:effectLst/>
                <a:highlight>
                  <a:srgbClr val="F7F7F7"/>
                </a:highlight>
                <a:latin typeface="-apple-system"/>
              </a:rPr>
              <a:t>To solve the issues learners face during the preparation for their driving and theory test we propose the following:</a:t>
            </a:r>
          </a:p>
          <a:p>
            <a:pPr algn="l">
              <a:buFont typeface="Arial" panose="020B0604020202020204" pitchFamily="34" charset="0"/>
              <a:buNone/>
            </a:pPr>
            <a:endParaRPr lang="en-GB" b="0"/>
          </a:p>
          <a:p>
            <a:pPr algn="l">
              <a:buFont typeface="Arial" panose="020B0604020202020204" pitchFamily="34" charset="0"/>
              <a:buChar char="•"/>
            </a:pPr>
            <a:r>
              <a:rPr lang="en-GB" b="1" i="0">
                <a:solidFill>
                  <a:srgbClr val="111111"/>
                </a:solidFill>
                <a:effectLst/>
                <a:highlight>
                  <a:srgbClr val="F7F7F7"/>
                </a:highlight>
                <a:latin typeface="-apple-system"/>
              </a:rPr>
              <a:t> Integrated Learning</a:t>
            </a:r>
            <a:r>
              <a:rPr lang="en-GB" b="0" i="0">
                <a:solidFill>
                  <a:srgbClr val="111111"/>
                </a:solidFill>
                <a:effectLst/>
                <a:highlight>
                  <a:srgbClr val="F7F7F7"/>
                </a:highlight>
                <a:latin typeface="-apple-system"/>
              </a:rPr>
              <a:t>: </a:t>
            </a:r>
            <a:r>
              <a:rPr lang="en-GB" b="0" i="0" err="1">
                <a:solidFill>
                  <a:srgbClr val="111111"/>
                </a:solidFill>
                <a:effectLst/>
                <a:highlight>
                  <a:srgbClr val="F7F7F7"/>
                </a:highlight>
                <a:latin typeface="-apple-system"/>
              </a:rPr>
              <a:t>RoadReady</a:t>
            </a:r>
            <a:r>
              <a:rPr lang="en-GB" b="0" i="0">
                <a:solidFill>
                  <a:srgbClr val="111111"/>
                </a:solidFill>
                <a:effectLst/>
                <a:highlight>
                  <a:srgbClr val="F7F7F7"/>
                </a:highlight>
                <a:latin typeface="-apple-system"/>
              </a:rPr>
              <a:t> combines theory test preparation with practical driving tools, offering an all-in-one platform that caters to both aspects of driver education.</a:t>
            </a:r>
          </a:p>
          <a:p>
            <a:pPr algn="l">
              <a:buFont typeface="Arial" panose="020B0604020202020204" pitchFamily="34" charset="0"/>
              <a:buChar char="•"/>
            </a:pPr>
            <a:endParaRPr lang="en-GB" b="0" i="0">
              <a:solidFill>
                <a:srgbClr val="111111"/>
              </a:solidFill>
              <a:effectLst/>
              <a:highlight>
                <a:srgbClr val="F7F7F7"/>
              </a:highlight>
              <a:latin typeface="-apple-system"/>
            </a:endParaRPr>
          </a:p>
          <a:p>
            <a:pPr algn="l">
              <a:buFont typeface="Arial" panose="020B0604020202020204" pitchFamily="34" charset="0"/>
              <a:buChar char="•"/>
            </a:pPr>
            <a:r>
              <a:rPr lang="en-GB" b="1" i="0">
                <a:solidFill>
                  <a:srgbClr val="111111"/>
                </a:solidFill>
                <a:effectLst/>
                <a:highlight>
                  <a:srgbClr val="F7F7F7"/>
                </a:highlight>
                <a:latin typeface="-apple-system"/>
              </a:rPr>
              <a:t> Comprehensive Content</a:t>
            </a:r>
            <a:r>
              <a:rPr lang="en-GB" b="0" i="0">
                <a:solidFill>
                  <a:srgbClr val="111111"/>
                </a:solidFill>
                <a:effectLst/>
                <a:highlight>
                  <a:srgbClr val="F7F7F7"/>
                </a:highlight>
                <a:latin typeface="-apple-system"/>
              </a:rPr>
              <a:t>: With a vast database of practice questions, mock exams, and real-time navigation, our app ensures learners are thoroughly prepared, aiming to increase the driving test pass rate.</a:t>
            </a:r>
          </a:p>
          <a:p>
            <a:pPr algn="l">
              <a:buFont typeface="Arial" panose="020B0604020202020204" pitchFamily="34" charset="0"/>
              <a:buChar char="•"/>
            </a:pPr>
            <a:endParaRPr lang="en-GB" b="0" i="0">
              <a:solidFill>
                <a:srgbClr val="111111"/>
              </a:solidFill>
              <a:effectLst/>
              <a:highlight>
                <a:srgbClr val="F7F7F7"/>
              </a:highlight>
              <a:latin typeface="-apple-system"/>
            </a:endParaRPr>
          </a:p>
          <a:p>
            <a:pPr algn="l">
              <a:buFont typeface="Arial" panose="020B0604020202020204" pitchFamily="34" charset="0"/>
              <a:buChar char="•"/>
            </a:pPr>
            <a:r>
              <a:rPr lang="en-GB" b="1" i="0">
                <a:solidFill>
                  <a:srgbClr val="111111"/>
                </a:solidFill>
                <a:effectLst/>
                <a:highlight>
                  <a:srgbClr val="F7F7F7"/>
                </a:highlight>
                <a:latin typeface="-apple-system"/>
              </a:rPr>
              <a:t> Real-Time Navigation</a:t>
            </a:r>
            <a:r>
              <a:rPr lang="en-GB" b="0" i="0">
                <a:solidFill>
                  <a:srgbClr val="111111"/>
                </a:solidFill>
                <a:effectLst/>
                <a:highlight>
                  <a:srgbClr val="F7F7F7"/>
                </a:highlight>
                <a:latin typeface="-apple-system"/>
              </a:rPr>
              <a:t>: The upcoming live navigation feature will allow learners to practice on actual test routes, providing a realistic experience and reducing the need for repeated practical tests.</a:t>
            </a:r>
          </a:p>
          <a:p>
            <a:pPr algn="l">
              <a:buFont typeface="Arial" panose="020B0604020202020204" pitchFamily="34" charset="0"/>
              <a:buChar char="•"/>
            </a:pPr>
            <a:endParaRPr lang="en-GB" b="0" i="0">
              <a:solidFill>
                <a:srgbClr val="111111"/>
              </a:solidFill>
              <a:effectLst/>
              <a:highlight>
                <a:srgbClr val="F7F7F7"/>
              </a:highlight>
              <a:latin typeface="-apple-system"/>
            </a:endParaRPr>
          </a:p>
          <a:p>
            <a:pPr algn="l">
              <a:buFont typeface="Arial" panose="020B0604020202020204" pitchFamily="34" charset="0"/>
              <a:buChar char="•"/>
            </a:pPr>
            <a:r>
              <a:rPr lang="en-GB" b="1" i="0">
                <a:solidFill>
                  <a:srgbClr val="111111"/>
                </a:solidFill>
                <a:effectLst/>
                <a:highlight>
                  <a:srgbClr val="F7F7F7"/>
                </a:highlight>
                <a:latin typeface="-apple-system"/>
              </a:rPr>
              <a:t>Efficiency and Convenience</a:t>
            </a:r>
            <a:r>
              <a:rPr lang="en-GB" b="0" i="0">
                <a:solidFill>
                  <a:srgbClr val="111111"/>
                </a:solidFill>
                <a:effectLst/>
                <a:highlight>
                  <a:srgbClr val="F7F7F7"/>
                </a:highlight>
                <a:latin typeface="-apple-system"/>
              </a:rPr>
              <a:t>: By facilitating at-home study and route practice, </a:t>
            </a:r>
            <a:r>
              <a:rPr lang="en-GB" b="0" i="0" err="1">
                <a:solidFill>
                  <a:srgbClr val="111111"/>
                </a:solidFill>
                <a:effectLst/>
                <a:highlight>
                  <a:srgbClr val="F7F7F7"/>
                </a:highlight>
                <a:latin typeface="-apple-system"/>
              </a:rPr>
              <a:t>RoadReady</a:t>
            </a:r>
            <a:r>
              <a:rPr lang="en-GB" b="0" i="0">
                <a:solidFill>
                  <a:srgbClr val="111111"/>
                </a:solidFill>
                <a:effectLst/>
                <a:highlight>
                  <a:srgbClr val="F7F7F7"/>
                </a:highlight>
                <a:latin typeface="-apple-system"/>
              </a:rPr>
              <a:t> minimizes the impact of long waiting times, allowing learners to make the most of their preparation period. </a:t>
            </a:r>
            <a:r>
              <a:rPr lang="en-GB" b="0" i="0" err="1">
                <a:solidFill>
                  <a:srgbClr val="111111"/>
                </a:solidFill>
                <a:effectLst/>
                <a:highlight>
                  <a:srgbClr val="F7F7F7"/>
                </a:highlight>
                <a:latin typeface="-apple-system"/>
              </a:rPr>
              <a:t>RoadReady</a:t>
            </a:r>
            <a:r>
              <a:rPr lang="en-GB" b="0" i="0">
                <a:solidFill>
                  <a:srgbClr val="111111"/>
                </a:solidFill>
                <a:effectLst/>
                <a:highlight>
                  <a:srgbClr val="F7F7F7"/>
                </a:highlight>
                <a:latin typeface="-apple-system"/>
              </a:rPr>
              <a:t> not only fills the current market gap but also empowers learners with the knowledge and confidence needed to pass their driving tests and become safe, responsible drivers.</a:t>
            </a:r>
          </a:p>
        </p:txBody>
      </p:sp>
      <p:sp>
        <p:nvSpPr>
          <p:cNvPr id="4" name="Slide Number Placeholder 3"/>
          <p:cNvSpPr>
            <a:spLocks noGrp="1"/>
          </p:cNvSpPr>
          <p:nvPr>
            <p:ph type="sldNum" sz="quarter" idx="5"/>
          </p:nvPr>
        </p:nvSpPr>
        <p:spPr/>
        <p:txBody>
          <a:bodyPr/>
          <a:lstStyle/>
          <a:p>
            <a:fld id="{2E102D3A-9B06-43FD-83BC-1B3BD26D43B8}" type="slidenum">
              <a:rPr lang="en-IE" smtClean="0"/>
              <a:t>4</a:t>
            </a:fld>
            <a:endParaRPr lang="en-IE"/>
          </a:p>
        </p:txBody>
      </p:sp>
    </p:spTree>
    <p:extLst>
      <p:ext uri="{BB962C8B-B14F-4D97-AF65-F5344CB8AC3E}">
        <p14:creationId xmlns:p14="http://schemas.microsoft.com/office/powerpoint/2010/main" val="2878137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GB" b="0" i="0">
                <a:solidFill>
                  <a:srgbClr val="111111"/>
                </a:solidFill>
                <a:effectLst/>
                <a:highlight>
                  <a:srgbClr val="F7F7F7"/>
                </a:highlight>
                <a:latin typeface="-apple-system"/>
              </a:rPr>
              <a:t>When conducting secondary research, we discovered that as of 2023 there almost 4 million smartphone users in Ireland. </a:t>
            </a:r>
          </a:p>
          <a:p>
            <a:pPr marL="171450" indent="-171450" algn="l">
              <a:buFont typeface="Arial" panose="020B0604020202020204" pitchFamily="34" charset="0"/>
              <a:buChar char="•"/>
            </a:pPr>
            <a:endParaRPr lang="en-GB" b="0" i="0">
              <a:solidFill>
                <a:srgbClr val="111111"/>
              </a:solidFill>
              <a:effectLst/>
              <a:highlight>
                <a:srgbClr val="F7F7F7"/>
              </a:highlight>
              <a:latin typeface="-apple-system"/>
            </a:endParaRPr>
          </a:p>
          <a:p>
            <a:pPr marL="171450" indent="-171450" algn="l">
              <a:buFont typeface="Arial" panose="020B0604020202020204" pitchFamily="34" charset="0"/>
              <a:buChar char="•"/>
            </a:pPr>
            <a:r>
              <a:rPr lang="en-GB" b="0" i="0">
                <a:solidFill>
                  <a:srgbClr val="111111"/>
                </a:solidFill>
                <a:effectLst/>
                <a:highlight>
                  <a:srgbClr val="F7F7F7"/>
                </a:highlight>
                <a:latin typeface="-apple-system"/>
              </a:rPr>
              <a:t>In 2022 the Driver Theory Testing Serviced received over 200,000 tests with a pass rate of 53%.</a:t>
            </a:r>
          </a:p>
          <a:p>
            <a:pPr marL="171450" indent="-171450" algn="l">
              <a:buFont typeface="Arial" panose="020B0604020202020204" pitchFamily="34" charset="0"/>
              <a:buChar char="•"/>
            </a:pPr>
            <a:r>
              <a:rPr lang="en-GB" b="0" i="0">
                <a:solidFill>
                  <a:srgbClr val="111111"/>
                </a:solidFill>
                <a:effectLst/>
                <a:highlight>
                  <a:srgbClr val="F7F7F7"/>
                </a:highlight>
                <a:latin typeface="-apple-system"/>
              </a:rPr>
              <a:t>In 2016 there were almost 250,000 drivers holding a learner permit. 60,000 of those drivers were waiting for their driving test last year. </a:t>
            </a:r>
          </a:p>
          <a:p>
            <a:pPr marL="171450" indent="-171450" algn="l">
              <a:buFont typeface="Arial" panose="020B0604020202020204" pitchFamily="34" charset="0"/>
              <a:buChar char="•"/>
            </a:pPr>
            <a:r>
              <a:rPr lang="en-GB" b="0" i="0">
                <a:solidFill>
                  <a:srgbClr val="111111"/>
                </a:solidFill>
                <a:effectLst/>
                <a:highlight>
                  <a:srgbClr val="F7F7F7"/>
                </a:highlight>
                <a:latin typeface="-apple-system"/>
              </a:rPr>
              <a:t>This means those that are waiting would most likely quite active in trying prepare for their driving test.</a:t>
            </a:r>
          </a:p>
          <a:p>
            <a:pPr algn="l">
              <a:buFont typeface="Arial" panose="020B0604020202020204" pitchFamily="34" charset="0"/>
              <a:buNone/>
            </a:pPr>
            <a:endParaRPr lang="en-GB" b="0" i="0">
              <a:solidFill>
                <a:srgbClr val="111111"/>
              </a:solidFill>
              <a:effectLst/>
              <a:highlight>
                <a:srgbClr val="F7F7F7"/>
              </a:highlight>
              <a:latin typeface="-apple-system"/>
            </a:endParaRPr>
          </a:p>
          <a:p>
            <a:pPr marL="171450" indent="-171450" algn="l">
              <a:buFont typeface="Arial" panose="020B0604020202020204" pitchFamily="34" charset="0"/>
              <a:buChar char="•"/>
            </a:pPr>
            <a:r>
              <a:rPr lang="en-GB" b="0" i="0">
                <a:solidFill>
                  <a:srgbClr val="111111"/>
                </a:solidFill>
                <a:effectLst/>
                <a:highlight>
                  <a:srgbClr val="F7F7F7"/>
                </a:highlight>
                <a:latin typeface="-apple-system"/>
              </a:rPr>
              <a:t>We also conducted primary research which was just us asking 12 people about our prosed idea. Summing our primary and secondary research, we evaluated our target market to be around 300,000 users.</a:t>
            </a:r>
          </a:p>
        </p:txBody>
      </p:sp>
      <p:sp>
        <p:nvSpPr>
          <p:cNvPr id="4" name="Slide Number Placeholder 3"/>
          <p:cNvSpPr>
            <a:spLocks noGrp="1"/>
          </p:cNvSpPr>
          <p:nvPr>
            <p:ph type="sldNum" sz="quarter" idx="5"/>
          </p:nvPr>
        </p:nvSpPr>
        <p:spPr/>
        <p:txBody>
          <a:bodyPr/>
          <a:lstStyle/>
          <a:p>
            <a:fld id="{2E102D3A-9B06-43FD-83BC-1B3BD26D43B8}" type="slidenum">
              <a:rPr lang="en-IE" smtClean="0"/>
              <a:t>5</a:t>
            </a:fld>
            <a:endParaRPr lang="en-IE"/>
          </a:p>
        </p:txBody>
      </p:sp>
    </p:spTree>
    <p:extLst>
      <p:ext uri="{BB962C8B-B14F-4D97-AF65-F5344CB8AC3E}">
        <p14:creationId xmlns:p14="http://schemas.microsoft.com/office/powerpoint/2010/main" val="606806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eaLnBrk="0" latinLnBrk="0" hangingPunct="0"/>
            <a:r>
              <a:rPr lang="en-GB" sz="1200"/>
              <a:t>The technologies we used in the app development were:</a:t>
            </a:r>
          </a:p>
          <a:p>
            <a:pPr marL="171450" indent="-171450" algn="l" eaLnBrk="0" latinLnBrk="0" hangingPunct="0">
              <a:buFont typeface="Arial" panose="020B0604020202020204" pitchFamily="34" charset="0"/>
              <a:buChar char="•"/>
            </a:pPr>
            <a:r>
              <a:rPr lang="en-US" sz="1200" b="1">
                <a:cs typeface="Poppins Light"/>
              </a:rPr>
              <a:t>Figma </a:t>
            </a:r>
            <a:r>
              <a:rPr lang="en-US" sz="1200">
                <a:cs typeface="Poppins Light"/>
              </a:rPr>
              <a:t>– To Create UI designs</a:t>
            </a:r>
          </a:p>
          <a:p>
            <a:pPr marL="171450" marR="0" lvl="0" indent="-1714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lang="en-US" sz="1200" b="1">
                <a:cs typeface="Poppins Light"/>
              </a:rPr>
              <a:t>Locofy AI</a:t>
            </a:r>
            <a:r>
              <a:rPr lang="en-US" sz="1200">
                <a:cs typeface="Poppins Light"/>
              </a:rPr>
              <a:t> – Convert UI designs to usable react native code</a:t>
            </a:r>
            <a:endParaRPr lang="en-US" sz="1200" b="1">
              <a:cs typeface="+mn-cs"/>
            </a:endParaRPr>
          </a:p>
          <a:p>
            <a:pPr marL="171450" marR="0" lvl="0" indent="-1714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lang="en-US" sz="1200" b="1">
                <a:cs typeface="Poppins Light"/>
              </a:rPr>
              <a:t>React Native</a:t>
            </a:r>
            <a:r>
              <a:rPr lang="en-US" sz="1200">
                <a:cs typeface="Poppins Light"/>
              </a:rPr>
              <a:t> – for the Frontend development and UI</a:t>
            </a:r>
          </a:p>
          <a:p>
            <a:pPr marL="171450" marR="0" lvl="0" indent="-1714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lang="en-US" sz="1200" b="1">
                <a:cs typeface="Poppins Light"/>
              </a:rPr>
              <a:t>Firebase</a:t>
            </a:r>
            <a:r>
              <a:rPr lang="en-US" sz="1200">
                <a:cs typeface="Poppins Light"/>
              </a:rPr>
              <a:t> – Database, Database Management, and Authentication</a:t>
            </a:r>
          </a:p>
          <a:p>
            <a:pPr marL="171450" marR="0" lvl="0" indent="-1714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lang="en-US" sz="1200" b="1">
                <a:cs typeface="Poppins Light"/>
              </a:rPr>
              <a:t>Expo Go</a:t>
            </a:r>
            <a:r>
              <a:rPr lang="en-US" sz="1200">
                <a:cs typeface="Poppins Light"/>
              </a:rPr>
              <a:t> – Testing, Emulating, and to allow for quick development</a:t>
            </a:r>
          </a:p>
          <a:p>
            <a:endParaRPr lang="en-GB"/>
          </a:p>
        </p:txBody>
      </p:sp>
      <p:sp>
        <p:nvSpPr>
          <p:cNvPr id="4" name="Slide Number Placeholder 3"/>
          <p:cNvSpPr>
            <a:spLocks noGrp="1"/>
          </p:cNvSpPr>
          <p:nvPr>
            <p:ph type="sldNum" sz="quarter" idx="5"/>
          </p:nvPr>
        </p:nvSpPr>
        <p:spPr/>
        <p:txBody>
          <a:bodyPr/>
          <a:lstStyle/>
          <a:p>
            <a:fld id="{2E102D3A-9B06-43FD-83BC-1B3BD26D43B8}" type="slidenum">
              <a:rPr lang="en-IE" smtClean="0"/>
              <a:t>6</a:t>
            </a:fld>
            <a:endParaRPr lang="en-IE"/>
          </a:p>
        </p:txBody>
      </p:sp>
    </p:spTree>
    <p:extLst>
      <p:ext uri="{BB962C8B-B14F-4D97-AF65-F5344CB8AC3E}">
        <p14:creationId xmlns:p14="http://schemas.microsoft.com/office/powerpoint/2010/main" val="2229199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IE" sz="800" b="0" i="0">
                <a:solidFill>
                  <a:srgbClr val="111111"/>
                </a:solidFill>
                <a:effectLst/>
                <a:highlight>
                  <a:srgbClr val="F7F7F7"/>
                </a:highlight>
                <a:latin typeface="-apple-system"/>
              </a:rPr>
              <a:t>We used Figma design tool to firstly design our app’s pages. To do this we carefully, used auto-layout which is something we applied our web page knowledge from. We used components for elements that we were re-using. This saved us from writing the same code.</a:t>
            </a:r>
          </a:p>
          <a:p>
            <a:pPr algn="l">
              <a:buFont typeface="Arial" panose="020B0604020202020204" pitchFamily="34" charset="0"/>
              <a:buNone/>
            </a:pPr>
            <a:endParaRPr lang="en-IE" sz="800" b="0" i="0">
              <a:solidFill>
                <a:srgbClr val="111111"/>
              </a:solidFill>
              <a:effectLst/>
              <a:highlight>
                <a:srgbClr val="F7F7F7"/>
              </a:highlight>
              <a:latin typeface="-apple-system"/>
            </a:endParaRPr>
          </a:p>
          <a:p>
            <a:pPr algn="l">
              <a:buFont typeface="Arial" panose="020B0604020202020204" pitchFamily="34" charset="0"/>
              <a:buNone/>
            </a:pPr>
            <a:r>
              <a:rPr lang="en-IE" sz="800" b="0" i="0">
                <a:solidFill>
                  <a:srgbClr val="111111"/>
                </a:solidFill>
                <a:effectLst/>
                <a:highlight>
                  <a:srgbClr val="F7F7F7"/>
                </a:highlight>
                <a:latin typeface="-apple-system"/>
              </a:rPr>
              <a:t>We also selected the font styles and </a:t>
            </a:r>
            <a:r>
              <a:rPr lang="en-IE" sz="800" b="0" i="0" err="1">
                <a:solidFill>
                  <a:srgbClr val="111111"/>
                </a:solidFill>
                <a:effectLst/>
                <a:highlight>
                  <a:srgbClr val="F7F7F7"/>
                </a:highlight>
                <a:latin typeface="-apple-system"/>
              </a:rPr>
              <a:t>colors</a:t>
            </a:r>
            <a:r>
              <a:rPr lang="en-IE" sz="800" b="0" i="0">
                <a:solidFill>
                  <a:srgbClr val="111111"/>
                </a:solidFill>
                <a:effectLst/>
                <a:highlight>
                  <a:srgbClr val="F7F7F7"/>
                </a:highlight>
                <a:latin typeface="-apple-system"/>
              </a:rPr>
              <a:t> which were mainly made up of light red’s and black.</a:t>
            </a:r>
          </a:p>
          <a:p>
            <a:pPr algn="l">
              <a:buFont typeface="Arial" panose="020B0604020202020204" pitchFamily="34" charset="0"/>
              <a:buNone/>
            </a:pPr>
            <a:endParaRPr lang="en-GB" sz="800" b="0" i="0">
              <a:solidFill>
                <a:srgbClr val="111111"/>
              </a:solidFill>
              <a:effectLst/>
              <a:highlight>
                <a:srgbClr val="F7F7F7"/>
              </a:highlight>
              <a:latin typeface="-apple-system"/>
            </a:endParaRPr>
          </a:p>
        </p:txBody>
      </p:sp>
      <p:sp>
        <p:nvSpPr>
          <p:cNvPr id="4" name="Slide Number Placeholder 3"/>
          <p:cNvSpPr>
            <a:spLocks noGrp="1"/>
          </p:cNvSpPr>
          <p:nvPr>
            <p:ph type="sldNum" sz="quarter" idx="5"/>
          </p:nvPr>
        </p:nvSpPr>
        <p:spPr/>
        <p:txBody>
          <a:bodyPr/>
          <a:lstStyle/>
          <a:p>
            <a:fld id="{2E102D3A-9B06-43FD-83BC-1B3BD26D43B8}" type="slidenum">
              <a:rPr lang="en-IE" smtClean="0"/>
              <a:t>7</a:t>
            </a:fld>
            <a:endParaRPr lang="en-IE"/>
          </a:p>
        </p:txBody>
      </p:sp>
    </p:spTree>
    <p:extLst>
      <p:ext uri="{BB962C8B-B14F-4D97-AF65-F5344CB8AC3E}">
        <p14:creationId xmlns:p14="http://schemas.microsoft.com/office/powerpoint/2010/main" val="3559818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IE" sz="800" b="0" i="0">
                <a:solidFill>
                  <a:srgbClr val="111111"/>
                </a:solidFill>
                <a:effectLst/>
                <a:highlight>
                  <a:srgbClr val="F7F7F7"/>
                </a:highlight>
                <a:latin typeface="-apple-system"/>
              </a:rPr>
              <a:t>We used a built-in plugin called Locofy which is an ai tool that converts UI to React Native. To do this we tagged our layers such as the buttons, inputs etc</a:t>
            </a:r>
            <a:r>
              <a:rPr lang="en-GB" sz="800" b="0" i="0">
                <a:solidFill>
                  <a:srgbClr val="111111"/>
                </a:solidFill>
                <a:effectLst/>
                <a:highlight>
                  <a:srgbClr val="F7F7F7"/>
                </a:highlight>
                <a:latin typeface="-apple-system"/>
              </a:rPr>
              <a:t>. We then added actions for example </a:t>
            </a:r>
            <a:r>
              <a:rPr lang="en-GB" sz="800" b="0" i="0" err="1">
                <a:solidFill>
                  <a:srgbClr val="111111"/>
                </a:solidFill>
                <a:effectLst/>
                <a:highlight>
                  <a:srgbClr val="F7F7F7"/>
                </a:highlight>
                <a:latin typeface="-apple-system"/>
              </a:rPr>
              <a:t>onClick</a:t>
            </a:r>
            <a:r>
              <a:rPr lang="en-GB" sz="800" b="0" i="0">
                <a:solidFill>
                  <a:srgbClr val="111111"/>
                </a:solidFill>
                <a:effectLst/>
                <a:highlight>
                  <a:srgbClr val="F7F7F7"/>
                </a:highlight>
                <a:latin typeface="-apple-system"/>
              </a:rPr>
              <a:t> go to the homepage.</a:t>
            </a:r>
            <a:endParaRPr lang="en-IE" sz="800" b="0" i="0">
              <a:solidFill>
                <a:srgbClr val="111111"/>
              </a:solidFill>
              <a:effectLst/>
              <a:highlight>
                <a:srgbClr val="F7F7F7"/>
              </a:highlight>
              <a:latin typeface="-apple-system"/>
            </a:endParaRPr>
          </a:p>
        </p:txBody>
      </p:sp>
      <p:sp>
        <p:nvSpPr>
          <p:cNvPr id="4" name="Slide Number Placeholder 3"/>
          <p:cNvSpPr>
            <a:spLocks noGrp="1"/>
          </p:cNvSpPr>
          <p:nvPr>
            <p:ph type="sldNum" sz="quarter" idx="5"/>
          </p:nvPr>
        </p:nvSpPr>
        <p:spPr/>
        <p:txBody>
          <a:bodyPr/>
          <a:lstStyle/>
          <a:p>
            <a:fld id="{2E102D3A-9B06-43FD-83BC-1B3BD26D43B8}" type="slidenum">
              <a:rPr lang="en-IE" smtClean="0"/>
              <a:t>8</a:t>
            </a:fld>
            <a:endParaRPr lang="en-IE"/>
          </a:p>
        </p:txBody>
      </p:sp>
    </p:spTree>
    <p:extLst>
      <p:ext uri="{BB962C8B-B14F-4D97-AF65-F5344CB8AC3E}">
        <p14:creationId xmlns:p14="http://schemas.microsoft.com/office/powerpoint/2010/main" val="459364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E102D3A-9B06-43FD-83BC-1B3BD26D43B8}" type="slidenum">
              <a:rPr lang="en-IE" smtClean="0"/>
              <a:t>10</a:t>
            </a:fld>
            <a:endParaRPr lang="en-IE"/>
          </a:p>
        </p:txBody>
      </p:sp>
    </p:spTree>
    <p:extLst>
      <p:ext uri="{BB962C8B-B14F-4D97-AF65-F5344CB8AC3E}">
        <p14:creationId xmlns:p14="http://schemas.microsoft.com/office/powerpoint/2010/main" val="338708119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pptmon.com/"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PPTMON title">
    <p:spTree>
      <p:nvGrpSpPr>
        <p:cNvPr id="1" name=""/>
        <p:cNvGrpSpPr/>
        <p:nvPr/>
      </p:nvGrpSpPr>
      <p:grpSpPr>
        <a:xfrm>
          <a:off x="0" y="0"/>
          <a:ext cx="0" cy="0"/>
          <a:chOff x="0" y="0"/>
          <a:chExt cx="0" cy="0"/>
        </a:xfrm>
      </p:grpSpPr>
      <p:pic>
        <p:nvPicPr>
          <p:cNvPr id="96" name="Graphic 3">
            <a:hlinkClick r:id="rId2"/>
            <a:extLst>
              <a:ext uri="{FF2B5EF4-FFF2-40B4-BE49-F238E27FC236}">
                <a16:creationId xmlns:a16="http://schemas.microsoft.com/office/drawing/2014/main" id="{3A6D92B0-3F18-4AFF-873E-B17698DB8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97" name="TextBox 96">
            <a:extLst>
              <a:ext uri="{FF2B5EF4-FFF2-40B4-BE49-F238E27FC236}">
                <a16:creationId xmlns:a16="http://schemas.microsoft.com/office/drawing/2014/main" id="{9180505A-2B81-4AD2-8491-0D4004B164AA}"/>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pic>
        <p:nvPicPr>
          <p:cNvPr id="12" name="그래픽 11">
            <a:extLst>
              <a:ext uri="{FF2B5EF4-FFF2-40B4-BE49-F238E27FC236}">
                <a16:creationId xmlns:a16="http://schemas.microsoft.com/office/drawing/2014/main" id="{3E1D4035-76E5-4B5B-BD19-144A9A4140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1"/>
            <a:ext cx="5829300" cy="2421510"/>
          </a:xfrm>
          <a:prstGeom prst="rect">
            <a:avLst/>
          </a:prstGeom>
        </p:spPr>
      </p:pic>
      <p:pic>
        <p:nvPicPr>
          <p:cNvPr id="38" name="그래픽 37">
            <a:extLst>
              <a:ext uri="{FF2B5EF4-FFF2-40B4-BE49-F238E27FC236}">
                <a16:creationId xmlns:a16="http://schemas.microsoft.com/office/drawing/2014/main" id="{78EBD20B-6A24-42C7-9B02-4293BC0BB0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6362700" y="4436490"/>
            <a:ext cx="5829300" cy="2421510"/>
          </a:xfrm>
          <a:prstGeom prst="rect">
            <a:avLst/>
          </a:prstGeom>
        </p:spPr>
      </p:pic>
      <p:pic>
        <p:nvPicPr>
          <p:cNvPr id="52" name="그림 51">
            <a:extLst>
              <a:ext uri="{FF2B5EF4-FFF2-40B4-BE49-F238E27FC236}">
                <a16:creationId xmlns:a16="http://schemas.microsoft.com/office/drawing/2014/main" id="{3F083851-9E4E-41AB-B082-A2E18E39CE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700" y="100696"/>
            <a:ext cx="5542257" cy="4838925"/>
          </a:xfrm>
          <a:prstGeom prst="rect">
            <a:avLst/>
          </a:prstGeom>
        </p:spPr>
      </p:pic>
      <p:pic>
        <p:nvPicPr>
          <p:cNvPr id="55" name="그림 54">
            <a:extLst>
              <a:ext uri="{FF2B5EF4-FFF2-40B4-BE49-F238E27FC236}">
                <a16:creationId xmlns:a16="http://schemas.microsoft.com/office/drawing/2014/main" id="{018194B8-B6C5-4BEE-9E1A-3C1D0D778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2700" y="2238212"/>
            <a:ext cx="2480352" cy="4569891"/>
          </a:xfrm>
          <a:prstGeom prst="rect">
            <a:avLst/>
          </a:prstGeom>
        </p:spPr>
      </p:pic>
    </p:spTree>
    <p:extLst>
      <p:ext uri="{BB962C8B-B14F-4D97-AF65-F5344CB8AC3E}">
        <p14:creationId xmlns:p14="http://schemas.microsoft.com/office/powerpoint/2010/main" val="1991773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9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8">
            <a:extLst>
              <a:ext uri="{FF2B5EF4-FFF2-40B4-BE49-F238E27FC236}">
                <a16:creationId xmlns:a16="http://schemas.microsoft.com/office/drawing/2014/main" id="{715AF43E-6063-4F68-80C9-7D8289060852}"/>
              </a:ext>
            </a:extLst>
          </p:cNvPr>
          <p:cNvSpPr>
            <a:spLocks noGrp="1"/>
          </p:cNvSpPr>
          <p:nvPr>
            <p:ph type="pic" sz="quarter" idx="10" hasCustomPrompt="1"/>
          </p:nvPr>
        </p:nvSpPr>
        <p:spPr>
          <a:xfrm>
            <a:off x="1796206" y="1325444"/>
            <a:ext cx="5209432" cy="3222744"/>
          </a:xfrm>
          <a:prstGeom prst="rect">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a:t>Click icon to add picture</a:t>
            </a:r>
            <a:endParaRPr lang="ko-KR" altLang="en-US"/>
          </a:p>
        </p:txBody>
      </p:sp>
    </p:spTree>
    <p:extLst>
      <p:ext uri="{BB962C8B-B14F-4D97-AF65-F5344CB8AC3E}">
        <p14:creationId xmlns:p14="http://schemas.microsoft.com/office/powerpoint/2010/main" val="26780666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4738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PPTMON custom">
    <p:bg>
      <p:bgPr>
        <a:solidFill>
          <a:schemeClr val="bg1"/>
        </a:solidFill>
        <a:effectLst/>
      </p:bgPr>
    </p:bg>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AA0AA798-D794-425E-BA64-2DD060502271}"/>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0404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3E9D-D93C-5348-9F70-BE84E5F7634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E"/>
          </a:p>
        </p:txBody>
      </p:sp>
      <p:sp>
        <p:nvSpPr>
          <p:cNvPr id="3" name="Subtitle 2">
            <a:extLst>
              <a:ext uri="{FF2B5EF4-FFF2-40B4-BE49-F238E27FC236}">
                <a16:creationId xmlns:a16="http://schemas.microsoft.com/office/drawing/2014/main" id="{71097970-7CD5-7348-BC61-AEC6E5FC90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E"/>
          </a:p>
        </p:txBody>
      </p:sp>
      <p:sp>
        <p:nvSpPr>
          <p:cNvPr id="4" name="Date Placeholder 3">
            <a:extLst>
              <a:ext uri="{FF2B5EF4-FFF2-40B4-BE49-F238E27FC236}">
                <a16:creationId xmlns:a16="http://schemas.microsoft.com/office/drawing/2014/main" id="{86141424-954F-AE43-B709-267E26C6C0BA}"/>
              </a:ext>
            </a:extLst>
          </p:cNvPr>
          <p:cNvSpPr>
            <a:spLocks noGrp="1"/>
          </p:cNvSpPr>
          <p:nvPr>
            <p:ph type="dt" sz="half" idx="10"/>
          </p:nvPr>
        </p:nvSpPr>
        <p:spPr/>
        <p:txBody>
          <a:bodyPr/>
          <a:lstStyle/>
          <a:p>
            <a:fld id="{C40E5448-7E9E-7548-BE02-28F166983B49}" type="datetimeFigureOut">
              <a:rPr lang="en-IE" smtClean="0"/>
              <a:t>08/05/2024</a:t>
            </a:fld>
            <a:endParaRPr lang="en-IE"/>
          </a:p>
        </p:txBody>
      </p:sp>
      <p:sp>
        <p:nvSpPr>
          <p:cNvPr id="5" name="Footer Placeholder 4">
            <a:extLst>
              <a:ext uri="{FF2B5EF4-FFF2-40B4-BE49-F238E27FC236}">
                <a16:creationId xmlns:a16="http://schemas.microsoft.com/office/drawing/2014/main" id="{951CA55E-4643-EA4E-A277-87BD185FE09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5E2B4C3-ABAD-B847-A754-A05B876F35C7}"/>
              </a:ext>
            </a:extLst>
          </p:cNvPr>
          <p:cNvSpPr>
            <a:spLocks noGrp="1"/>
          </p:cNvSpPr>
          <p:nvPr>
            <p:ph type="sldNum" sz="quarter" idx="12"/>
          </p:nvPr>
        </p:nvSpPr>
        <p:spPr/>
        <p:txBody>
          <a:bodyPr/>
          <a:lstStyle/>
          <a:p>
            <a:fld id="{0F52A7F3-6C9F-B140-B4FC-6E3FCE31B82C}" type="slidenum">
              <a:rPr lang="en-IE" smtClean="0"/>
              <a:t>‹#›</a:t>
            </a:fld>
            <a:endParaRPr lang="en-IE"/>
          </a:p>
        </p:txBody>
      </p:sp>
    </p:spTree>
    <p:extLst>
      <p:ext uri="{BB962C8B-B14F-4D97-AF65-F5344CB8AC3E}">
        <p14:creationId xmlns:p14="http://schemas.microsoft.com/office/powerpoint/2010/main" val="287873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37083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4">
            <a:extLst>
              <a:ext uri="{FF2B5EF4-FFF2-40B4-BE49-F238E27FC236}">
                <a16:creationId xmlns:a16="http://schemas.microsoft.com/office/drawing/2014/main" id="{D8FC675E-99BE-4D0B-8D44-790D9C49E3D4}"/>
              </a:ext>
            </a:extLst>
          </p:cNvPr>
          <p:cNvSpPr>
            <a:spLocks noGrp="1"/>
          </p:cNvSpPr>
          <p:nvPr>
            <p:ph type="pic" sz="quarter" idx="12" hasCustomPrompt="1"/>
          </p:nvPr>
        </p:nvSpPr>
        <p:spPr>
          <a:xfrm>
            <a:off x="7581900" y="1110600"/>
            <a:ext cx="3488400" cy="4636800"/>
          </a:xfrm>
          <a:prstGeom prst="roundRect">
            <a:avLst>
              <a:gd name="adj" fmla="val 8416"/>
            </a:avLst>
          </a:prstGeom>
          <a:pattFill prst="pct10">
            <a:fgClr>
              <a:schemeClr val="bg1">
                <a:lumMod val="75000"/>
              </a:schemeClr>
            </a:fgClr>
            <a:bgClr>
              <a:schemeClr val="bg1">
                <a:lumMod val="95000"/>
              </a:schemeClr>
            </a:bgClr>
          </a:pattFill>
        </p:spPr>
        <p:txBody>
          <a:bodyPr bIns="468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4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3952199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4">
            <a:extLst>
              <a:ext uri="{FF2B5EF4-FFF2-40B4-BE49-F238E27FC236}">
                <a16:creationId xmlns:a16="http://schemas.microsoft.com/office/drawing/2014/main" id="{EBE7C74E-789C-4791-983E-E2FC0284A286}"/>
              </a:ext>
            </a:extLst>
          </p:cNvPr>
          <p:cNvSpPr>
            <a:spLocks noGrp="1"/>
          </p:cNvSpPr>
          <p:nvPr>
            <p:ph type="pic" sz="quarter" idx="10" hasCustomPrompt="1"/>
          </p:nvPr>
        </p:nvSpPr>
        <p:spPr>
          <a:xfrm>
            <a:off x="1008357" y="1933576"/>
            <a:ext cx="4857162" cy="2247122"/>
          </a:xfrm>
          <a:prstGeom prst="roundRect">
            <a:avLst>
              <a:gd name="adj" fmla="val 7624"/>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6" name="그림 개체 틀 4">
            <a:extLst>
              <a:ext uri="{FF2B5EF4-FFF2-40B4-BE49-F238E27FC236}">
                <a16:creationId xmlns:a16="http://schemas.microsoft.com/office/drawing/2014/main" id="{6E143581-9427-4E7D-ADB1-83D125198881}"/>
              </a:ext>
            </a:extLst>
          </p:cNvPr>
          <p:cNvSpPr>
            <a:spLocks noGrp="1"/>
          </p:cNvSpPr>
          <p:nvPr>
            <p:ph type="pic" sz="quarter" idx="12" hasCustomPrompt="1"/>
          </p:nvPr>
        </p:nvSpPr>
        <p:spPr>
          <a:xfrm>
            <a:off x="6326481" y="1933576"/>
            <a:ext cx="4857162" cy="2247122"/>
          </a:xfrm>
          <a:prstGeom prst="roundRect">
            <a:avLst>
              <a:gd name="adj" fmla="val 7624"/>
            </a:avLst>
          </a:prstGeom>
          <a:pattFill prst="pct10">
            <a:fgClr>
              <a:schemeClr val="bg1">
                <a:lumMod val="75000"/>
              </a:schemeClr>
            </a:fgClr>
            <a:bgClr>
              <a:schemeClr val="bg1">
                <a:lumMod val="95000"/>
              </a:schemeClr>
            </a:bgClr>
          </a:pattFill>
        </p:spPr>
        <p:txBody>
          <a:bodyPr bIns="432000" anchor="b" anchorCtr="1"/>
          <a:lstStyle>
            <a:lvl1pPr marL="0" marR="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14058166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2">
            <a:extLst>
              <a:ext uri="{FF2B5EF4-FFF2-40B4-BE49-F238E27FC236}">
                <a16:creationId xmlns:a16="http://schemas.microsoft.com/office/drawing/2014/main" id="{E0F54785-A4C9-434E-86C7-44F1C295C8BD}"/>
              </a:ext>
            </a:extLst>
          </p:cNvPr>
          <p:cNvSpPr>
            <a:spLocks noGrp="1"/>
          </p:cNvSpPr>
          <p:nvPr>
            <p:ph type="pic" sz="quarter" idx="12" hasCustomPrompt="1"/>
          </p:nvPr>
        </p:nvSpPr>
        <p:spPr>
          <a:xfrm>
            <a:off x="3735528" y="1906692"/>
            <a:ext cx="2193515" cy="2194768"/>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6" name="그림 개체 틀 2">
            <a:extLst>
              <a:ext uri="{FF2B5EF4-FFF2-40B4-BE49-F238E27FC236}">
                <a16:creationId xmlns:a16="http://schemas.microsoft.com/office/drawing/2014/main" id="{D97B67BD-677B-4E6C-8491-A8EA308FFDB5}"/>
              </a:ext>
            </a:extLst>
          </p:cNvPr>
          <p:cNvSpPr>
            <a:spLocks noGrp="1"/>
          </p:cNvSpPr>
          <p:nvPr>
            <p:ph type="pic" sz="quarter" idx="13" hasCustomPrompt="1"/>
          </p:nvPr>
        </p:nvSpPr>
        <p:spPr>
          <a:xfrm>
            <a:off x="6262958" y="1906692"/>
            <a:ext cx="2193515" cy="2194768"/>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7" name="그림 개체 틀 2">
            <a:extLst>
              <a:ext uri="{FF2B5EF4-FFF2-40B4-BE49-F238E27FC236}">
                <a16:creationId xmlns:a16="http://schemas.microsoft.com/office/drawing/2014/main" id="{D8548AF9-960E-4622-B63A-2F78929D95D5}"/>
              </a:ext>
            </a:extLst>
          </p:cNvPr>
          <p:cNvSpPr>
            <a:spLocks noGrp="1"/>
          </p:cNvSpPr>
          <p:nvPr>
            <p:ph type="pic" sz="quarter" idx="14" hasCustomPrompt="1"/>
          </p:nvPr>
        </p:nvSpPr>
        <p:spPr>
          <a:xfrm>
            <a:off x="8790387" y="1906692"/>
            <a:ext cx="2193515" cy="2194768"/>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
        <p:nvSpPr>
          <p:cNvPr id="8" name="그림 개체 틀 2">
            <a:extLst>
              <a:ext uri="{FF2B5EF4-FFF2-40B4-BE49-F238E27FC236}">
                <a16:creationId xmlns:a16="http://schemas.microsoft.com/office/drawing/2014/main" id="{3229A546-D232-4204-A547-C36E3BAEDBFF}"/>
              </a:ext>
            </a:extLst>
          </p:cNvPr>
          <p:cNvSpPr>
            <a:spLocks noGrp="1"/>
          </p:cNvSpPr>
          <p:nvPr>
            <p:ph type="pic" sz="quarter" idx="15" hasCustomPrompt="1"/>
          </p:nvPr>
        </p:nvSpPr>
        <p:spPr>
          <a:xfrm>
            <a:off x="1208098" y="1906692"/>
            <a:ext cx="2193515" cy="2194768"/>
          </a:xfrm>
          <a:prstGeom prst="ellipse">
            <a:avLst/>
          </a:prstGeom>
          <a:pattFill prst="pct10">
            <a:fgClr>
              <a:schemeClr val="bg1">
                <a:lumMod val="75000"/>
              </a:schemeClr>
            </a:fgClr>
            <a:bgClr>
              <a:schemeClr val="bg1">
                <a:lumMod val="95000"/>
              </a:schemeClr>
            </a:bgClr>
          </a:pattFill>
        </p:spPr>
        <p:txBody>
          <a:bodyPr tIns="720000" anchor="ctr"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675921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4">
            <a:extLst>
              <a:ext uri="{FF2B5EF4-FFF2-40B4-BE49-F238E27FC236}">
                <a16:creationId xmlns:a16="http://schemas.microsoft.com/office/drawing/2014/main" id="{D6928834-802E-45E2-B6A2-DFA5BF6C95F9}"/>
              </a:ext>
            </a:extLst>
          </p:cNvPr>
          <p:cNvSpPr>
            <a:spLocks noGrp="1"/>
          </p:cNvSpPr>
          <p:nvPr>
            <p:ph type="pic" sz="quarter" idx="15" hasCustomPrompt="1"/>
          </p:nvPr>
        </p:nvSpPr>
        <p:spPr>
          <a:xfrm>
            <a:off x="6906531" y="2007008"/>
            <a:ext cx="4542519" cy="2843984"/>
          </a:xfrm>
          <a:prstGeom prst="roundRect">
            <a:avLst>
              <a:gd name="adj" fmla="val 4610"/>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Tree>
    <p:extLst>
      <p:ext uri="{BB962C8B-B14F-4D97-AF65-F5344CB8AC3E}">
        <p14:creationId xmlns:p14="http://schemas.microsoft.com/office/powerpoint/2010/main" val="17810797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4">
            <a:extLst>
              <a:ext uri="{FF2B5EF4-FFF2-40B4-BE49-F238E27FC236}">
                <a16:creationId xmlns:a16="http://schemas.microsoft.com/office/drawing/2014/main" id="{9B77D731-801E-4CAC-BDA6-C8C16113425E}"/>
              </a:ext>
            </a:extLst>
          </p:cNvPr>
          <p:cNvSpPr>
            <a:spLocks noGrp="1"/>
          </p:cNvSpPr>
          <p:nvPr>
            <p:ph type="pic" sz="quarter" idx="12" hasCustomPrompt="1"/>
          </p:nvPr>
        </p:nvSpPr>
        <p:spPr>
          <a:xfrm>
            <a:off x="719400" y="3320862"/>
            <a:ext cx="10753200" cy="2817138"/>
          </a:xfrm>
          <a:prstGeom prst="roundRect">
            <a:avLst>
              <a:gd name="adj" fmla="val 7200"/>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a:t>Click icon to add picture</a:t>
            </a:r>
            <a:endParaRPr lang="ko-KR" altLang="en-US"/>
          </a:p>
        </p:txBody>
      </p:sp>
    </p:spTree>
    <p:extLst>
      <p:ext uri="{BB962C8B-B14F-4D97-AF65-F5344CB8AC3E}">
        <p14:creationId xmlns:p14="http://schemas.microsoft.com/office/powerpoint/2010/main" val="41027570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7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11">
            <a:extLst>
              <a:ext uri="{FF2B5EF4-FFF2-40B4-BE49-F238E27FC236}">
                <a16:creationId xmlns:a16="http://schemas.microsoft.com/office/drawing/2014/main" id="{004AA469-AACC-4651-B587-7E2A26281B31}"/>
              </a:ext>
            </a:extLst>
          </p:cNvPr>
          <p:cNvSpPr>
            <a:spLocks noGrp="1"/>
          </p:cNvSpPr>
          <p:nvPr>
            <p:ph type="pic" sz="quarter" idx="10" hasCustomPrompt="1"/>
          </p:nvPr>
        </p:nvSpPr>
        <p:spPr>
          <a:xfrm>
            <a:off x="2162028" y="1059419"/>
            <a:ext cx="2194694" cy="4761846"/>
          </a:xfrm>
          <a:prstGeom prst="roundRect">
            <a:avLst>
              <a:gd name="adj" fmla="val 14137"/>
            </a:avLst>
          </a:prstGeom>
          <a:pattFill prst="pct10">
            <a:fgClr>
              <a:schemeClr val="bg1">
                <a:lumMod val="75000"/>
              </a:schemeClr>
            </a:fgClr>
            <a:bgClr>
              <a:schemeClr val="bg1"/>
            </a:bgClr>
          </a:pattFill>
        </p:spPr>
        <p:txBody>
          <a:bodyPr tIns="1152000" anchor="ctr"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a:t>Click icon to add picture</a:t>
            </a:r>
            <a:endParaRPr lang="ko-KR" altLang="en-US"/>
          </a:p>
        </p:txBody>
      </p:sp>
    </p:spTree>
    <p:extLst>
      <p:ext uri="{BB962C8B-B14F-4D97-AF65-F5344CB8AC3E}">
        <p14:creationId xmlns:p14="http://schemas.microsoft.com/office/powerpoint/2010/main" val="3583798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p:nvSpPr>
        <p:spPr>
          <a:xfrm>
            <a:off x="4073025" y="7063924"/>
            <a:ext cx="2690631" cy="246221"/>
          </a:xfrm>
          <a:prstGeom prst="rect">
            <a:avLst/>
          </a:prstGeom>
          <a:noFill/>
        </p:spPr>
        <p:txBody>
          <a:bodyPr wrap="square" rtlCol="0">
            <a:spAutoFit/>
          </a:bodyPr>
          <a:lstStyle/>
          <a:p>
            <a:r>
              <a:rPr lang="en-US" altLang="ko-KR" sz="1000" u="none">
                <a:latin typeface="Arial" panose="020B0604020202020204" pitchFamily="34" charset="0"/>
                <a:cs typeface="Arial" panose="020B0604020202020204" pitchFamily="34" charset="0"/>
                <a:hlinkClick r:id="rId2"/>
              </a:rPr>
              <a:t>Presentation template by</a:t>
            </a:r>
            <a:endParaRPr lang="ko-KR" altLang="en-US" sz="1000" u="none">
              <a:latin typeface="Arial" panose="020B0604020202020204" pitchFamily="34" charset="0"/>
              <a:cs typeface="Arial" panose="020B0604020202020204" pitchFamily="34" charset="0"/>
            </a:endParaRPr>
          </a:p>
        </p:txBody>
      </p:sp>
      <p:sp>
        <p:nvSpPr>
          <p:cNvPr id="5" name="그림 개체 틀 5">
            <a:extLst>
              <a:ext uri="{FF2B5EF4-FFF2-40B4-BE49-F238E27FC236}">
                <a16:creationId xmlns:a16="http://schemas.microsoft.com/office/drawing/2014/main" id="{1628A500-E7FF-4439-8FD1-40F56EF8BB5B}"/>
              </a:ext>
            </a:extLst>
          </p:cNvPr>
          <p:cNvSpPr>
            <a:spLocks noGrp="1"/>
          </p:cNvSpPr>
          <p:nvPr>
            <p:ph type="pic" sz="quarter" idx="10" hasCustomPrompt="1"/>
          </p:nvPr>
        </p:nvSpPr>
        <p:spPr>
          <a:xfrm>
            <a:off x="1533479" y="947752"/>
            <a:ext cx="3720526" cy="4962496"/>
          </a:xfrm>
          <a:prstGeom prst="roundRect">
            <a:avLst>
              <a:gd name="adj" fmla="val 1370"/>
            </a:avLst>
          </a:prstGeom>
          <a:pattFill prst="pct10">
            <a:fgClr>
              <a:schemeClr val="bg1">
                <a:lumMod val="75000"/>
              </a:schemeClr>
            </a:fgClr>
            <a:bgClr>
              <a:schemeClr val="bg1"/>
            </a:bgClr>
          </a:pattFill>
        </p:spPr>
        <p:txBody>
          <a:bodyPr tIns="1152000" anchor="ctr" anchorCtr="1"/>
          <a:lstStyle>
            <a:lvl1pPr>
              <a:defRPr lang="ko-KR" altLang="en-US" sz="1600" dirty="0"/>
            </a:lvl1pPr>
          </a:lstStyle>
          <a:p>
            <a:pPr marR="0" lvl="0" fontAlgn="auto">
              <a:spcAft>
                <a:spcPts val="0"/>
              </a:spcAft>
              <a:buClrTx/>
              <a:buSzTx/>
              <a:tabLst/>
            </a:pPr>
            <a:r>
              <a:rPr lang="en-US" altLang="ko-KR"/>
              <a:t>Click icon to add picture</a:t>
            </a:r>
            <a:endParaRPr lang="ko-KR" altLang="en-US"/>
          </a:p>
        </p:txBody>
      </p:sp>
    </p:spTree>
    <p:extLst>
      <p:ext uri="{BB962C8B-B14F-4D97-AF65-F5344CB8AC3E}">
        <p14:creationId xmlns:p14="http://schemas.microsoft.com/office/powerpoint/2010/main" val="30632742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CD2EF"/>
        </a:solidFill>
        <a:effectLst/>
      </p:bgPr>
    </p:bg>
    <p:spTree>
      <p:nvGrpSpPr>
        <p:cNvPr id="1" name=""/>
        <p:cNvGrpSpPr/>
        <p:nvPr/>
      </p:nvGrpSpPr>
      <p:grpSpPr>
        <a:xfrm>
          <a:off x="0" y="0"/>
          <a:ext cx="0" cy="0"/>
          <a:chOff x="0" y="0"/>
          <a:chExt cx="0" cy="0"/>
        </a:xfrm>
      </p:grpSpPr>
      <p:pic>
        <p:nvPicPr>
          <p:cNvPr id="37" name="그래픽 36">
            <a:extLst>
              <a:ext uri="{FF2B5EF4-FFF2-40B4-BE49-F238E27FC236}">
                <a16:creationId xmlns:a16="http://schemas.microsoft.com/office/drawing/2014/main" id="{37B77F28-5549-402A-AE85-0463D19625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 y="1"/>
            <a:ext cx="3424141" cy="1422399"/>
          </a:xfrm>
          <a:prstGeom prst="rect">
            <a:avLst/>
          </a:prstGeom>
        </p:spPr>
      </p:pic>
      <p:pic>
        <p:nvPicPr>
          <p:cNvPr id="38" name="그래픽 37">
            <a:extLst>
              <a:ext uri="{FF2B5EF4-FFF2-40B4-BE49-F238E27FC236}">
                <a16:creationId xmlns:a16="http://schemas.microsoft.com/office/drawing/2014/main" id="{EEA75BA8-1078-4420-9E6F-2A1F2FD372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flipV="1">
            <a:off x="8767859" y="5435601"/>
            <a:ext cx="3424141" cy="1422399"/>
          </a:xfrm>
          <a:prstGeom prst="rect">
            <a:avLst/>
          </a:prstGeom>
        </p:spPr>
      </p:pic>
    </p:spTree>
    <p:extLst>
      <p:ext uri="{BB962C8B-B14F-4D97-AF65-F5344CB8AC3E}">
        <p14:creationId xmlns:p14="http://schemas.microsoft.com/office/powerpoint/2010/main" val="262748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hyperlink" Target="https://reactnative.dev/" TargetMode="External"/><Relationship Id="rId3" Type="http://schemas.openxmlformats.org/officeDocument/2006/relationships/hyperlink" Target="https://www.irishmirror.ie/news/irish-news/shock-over-1700-drivers-ireland-30399907" TargetMode="External"/><Relationship Id="rId7" Type="http://schemas.openxmlformats.org/officeDocument/2006/relationships/hyperlink" Target="https://www.irishexaminer.com/news/arid-41114116.html"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www.cso.ie/en/releasesandpublications/ep/p-tranom/to2016/dvt/#:~:text=A%20total%20of%202%2C820%2C528%20Irish" TargetMode="External"/><Relationship Id="rId11" Type="http://schemas.openxmlformats.org/officeDocument/2006/relationships/hyperlink" Target="https://www.statista.com/statistics/262387/average-price-of-android-ipad-and-iphone-apps/" TargetMode="External"/><Relationship Id="rId5" Type="http://schemas.openxmlformats.org/officeDocument/2006/relationships/hyperlink" Target="https://www.rsa.ie/road-safety/statistics" TargetMode="External"/><Relationship Id="rId10" Type="http://schemas.openxmlformats.org/officeDocument/2006/relationships/hyperlink" Target="https://expo.dev/client" TargetMode="External"/><Relationship Id="rId4" Type="http://schemas.openxmlformats.org/officeDocument/2006/relationships/hyperlink" Target="https://www.irishexaminer.com/news/arid-41133487.html" TargetMode="External"/><Relationship Id="rId9" Type="http://schemas.openxmlformats.org/officeDocument/2006/relationships/hyperlink" Target="https://firebase.google.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8A4B0-7492-FF4F-AC0F-DDB3FE126511}"/>
              </a:ext>
            </a:extLst>
          </p:cNvPr>
          <p:cNvSpPr>
            <a:spLocks noGrp="1"/>
          </p:cNvSpPr>
          <p:nvPr>
            <p:ph type="ctrTitle"/>
          </p:nvPr>
        </p:nvSpPr>
        <p:spPr>
          <a:xfrm>
            <a:off x="336931" y="298137"/>
            <a:ext cx="6572916" cy="2043325"/>
          </a:xfrm>
        </p:spPr>
        <p:txBody>
          <a:bodyPr>
            <a:normAutofit/>
          </a:bodyPr>
          <a:lstStyle/>
          <a:p>
            <a:pPr algn="l" eaLnBrk="0" latinLnBrk="0" hangingPunct="0"/>
            <a:r>
              <a:rPr lang="en-IE" sz="6600" b="1" err="1">
                <a:latin typeface="Poppins Bold" panose="00000800000000000000" charset="0"/>
                <a:cs typeface="Poppins Bold" panose="00000800000000000000" charset="0"/>
              </a:rPr>
              <a:t>RoadReady</a:t>
            </a:r>
            <a:br>
              <a:rPr lang="en-IE" sz="5400" b="1">
                <a:latin typeface="Poppins Bold" panose="00000800000000000000" charset="0"/>
                <a:cs typeface="Poppins Bold" panose="00000800000000000000" charset="0"/>
              </a:rPr>
            </a:br>
            <a:r>
              <a:rPr lang="en-IE" sz="3600" b="1">
                <a:latin typeface="Poppins Bold" panose="00000800000000000000" charset="0"/>
                <a:cs typeface="Poppins Bold" panose="00000800000000000000" charset="0"/>
              </a:rPr>
              <a:t>Driving App</a:t>
            </a:r>
            <a:endParaRPr lang="en-IE" sz="5400" b="1">
              <a:latin typeface="Poppins Bold" panose="00000800000000000000" charset="0"/>
              <a:cs typeface="Poppins Bold" panose="00000800000000000000" charset="0"/>
            </a:endParaRPr>
          </a:p>
        </p:txBody>
      </p:sp>
      <p:graphicFrame>
        <p:nvGraphicFramePr>
          <p:cNvPr id="5" name="Table 4">
            <a:extLst>
              <a:ext uri="{FF2B5EF4-FFF2-40B4-BE49-F238E27FC236}">
                <a16:creationId xmlns:a16="http://schemas.microsoft.com/office/drawing/2014/main" id="{7E0A6BE7-CCD0-178B-F541-ECEBFC68D4BC}"/>
              </a:ext>
            </a:extLst>
          </p:cNvPr>
          <p:cNvGraphicFramePr>
            <a:graphicFrameLocks noGrp="1"/>
          </p:cNvGraphicFramePr>
          <p:nvPr>
            <p:extLst>
              <p:ext uri="{D42A27DB-BD31-4B8C-83A1-F6EECF244321}">
                <p14:modId xmlns:p14="http://schemas.microsoft.com/office/powerpoint/2010/main" val="3859485256"/>
              </p:ext>
            </p:extLst>
          </p:nvPr>
        </p:nvGraphicFramePr>
        <p:xfrm>
          <a:off x="555454" y="2827466"/>
          <a:ext cx="4961750" cy="2286000"/>
        </p:xfrm>
        <a:graphic>
          <a:graphicData uri="http://schemas.openxmlformats.org/drawingml/2006/table">
            <a:tbl>
              <a:tblPr firstRow="1" bandRow="1">
                <a:tableStyleId>{8799B23B-EC83-4686-B30A-512413B5E67A}</a:tableStyleId>
              </a:tblPr>
              <a:tblGrid>
                <a:gridCol w="2175074">
                  <a:extLst>
                    <a:ext uri="{9D8B030D-6E8A-4147-A177-3AD203B41FA5}">
                      <a16:colId xmlns:a16="http://schemas.microsoft.com/office/drawing/2014/main" val="127059946"/>
                    </a:ext>
                  </a:extLst>
                </a:gridCol>
                <a:gridCol w="2786676">
                  <a:extLst>
                    <a:ext uri="{9D8B030D-6E8A-4147-A177-3AD203B41FA5}">
                      <a16:colId xmlns:a16="http://schemas.microsoft.com/office/drawing/2014/main" val="3554615023"/>
                    </a:ext>
                  </a:extLst>
                </a:gridCol>
              </a:tblGrid>
              <a:tr h="370840">
                <a:tc gridSpan="2">
                  <a:txBody>
                    <a:bodyPr/>
                    <a:lstStyle/>
                    <a:p>
                      <a:pPr algn="ctr"/>
                      <a:r>
                        <a:rPr lang="en-IE" sz="2400" b="1">
                          <a:solidFill>
                            <a:srgbClr val="000000"/>
                          </a:solidFill>
                        </a:rPr>
                        <a:t>Group</a:t>
                      </a:r>
                    </a:p>
                  </a:txBody>
                  <a:tcPr/>
                </a:tc>
                <a:tc hMerge="1">
                  <a:txBody>
                    <a:bodyPr/>
                    <a:lstStyle/>
                    <a:p>
                      <a:endParaRPr lang="en-IE" sz="2000"/>
                    </a:p>
                  </a:txBody>
                  <a:tcPr/>
                </a:tc>
                <a:extLst>
                  <a:ext uri="{0D108BD9-81ED-4DB2-BD59-A6C34878D82A}">
                    <a16:rowId xmlns:a16="http://schemas.microsoft.com/office/drawing/2014/main" val="1128944143"/>
                  </a:ext>
                </a:extLst>
              </a:tr>
              <a:tr h="370840">
                <a:tc>
                  <a:txBody>
                    <a:bodyPr/>
                    <a:lstStyle/>
                    <a:p>
                      <a:pPr algn="ctr"/>
                      <a:r>
                        <a:rPr lang="en-IE" sz="2400"/>
                        <a:t>Arvind Rawat</a:t>
                      </a:r>
                    </a:p>
                  </a:txBody>
                  <a:tcPr/>
                </a:tc>
                <a:tc>
                  <a:txBody>
                    <a:bodyPr/>
                    <a:lstStyle/>
                    <a:p>
                      <a:pPr algn="ctr"/>
                      <a:r>
                        <a:rPr lang="en-IE" sz="2400"/>
                        <a:t>Matthew Mahon</a:t>
                      </a:r>
                    </a:p>
                  </a:txBody>
                  <a:tcPr/>
                </a:tc>
                <a:extLst>
                  <a:ext uri="{0D108BD9-81ED-4DB2-BD59-A6C34878D82A}">
                    <a16:rowId xmlns:a16="http://schemas.microsoft.com/office/drawing/2014/main" val="2146455539"/>
                  </a:ext>
                </a:extLst>
              </a:tr>
              <a:tr h="370840">
                <a:tc>
                  <a:txBody>
                    <a:bodyPr/>
                    <a:lstStyle/>
                    <a:p>
                      <a:pPr algn="ctr"/>
                      <a:r>
                        <a:rPr lang="en-IE" sz="2400"/>
                        <a:t>20368773</a:t>
                      </a:r>
                    </a:p>
                  </a:txBody>
                  <a:tcPr/>
                </a:tc>
                <a:tc>
                  <a:txBody>
                    <a:bodyPr/>
                    <a:lstStyle/>
                    <a:p>
                      <a:pPr algn="ctr"/>
                      <a:r>
                        <a:rPr lang="en-IE" sz="2400"/>
                        <a:t>20410582</a:t>
                      </a:r>
                    </a:p>
                  </a:txBody>
                  <a:tcPr/>
                </a:tc>
                <a:extLst>
                  <a:ext uri="{0D108BD9-81ED-4DB2-BD59-A6C34878D82A}">
                    <a16:rowId xmlns:a16="http://schemas.microsoft.com/office/drawing/2014/main" val="3263926877"/>
                  </a:ext>
                </a:extLst>
              </a:tr>
              <a:tr h="370840">
                <a:tc gridSpan="2">
                  <a:txBody>
                    <a:bodyPr/>
                    <a:lstStyle/>
                    <a:p>
                      <a:pPr algn="ctr"/>
                      <a:r>
                        <a:rPr lang="en-IE" sz="2400" b="1" kern="1200">
                          <a:solidFill>
                            <a:srgbClr val="000000"/>
                          </a:solidFill>
                          <a:latin typeface="+mn-lt"/>
                          <a:ea typeface="+mn-ea"/>
                          <a:cs typeface="+mn-cs"/>
                        </a:rPr>
                        <a:t>Project Advisor</a:t>
                      </a:r>
                    </a:p>
                  </a:txBody>
                  <a:tcPr/>
                </a:tc>
                <a:tc hMerge="1">
                  <a:txBody>
                    <a:bodyPr/>
                    <a:lstStyle/>
                    <a:p>
                      <a:endParaRPr lang="en-IE" sz="2000"/>
                    </a:p>
                  </a:txBody>
                  <a:tcPr/>
                </a:tc>
                <a:extLst>
                  <a:ext uri="{0D108BD9-81ED-4DB2-BD59-A6C34878D82A}">
                    <a16:rowId xmlns:a16="http://schemas.microsoft.com/office/drawing/2014/main" val="1657416350"/>
                  </a:ext>
                </a:extLst>
              </a:tr>
              <a:tr h="370840">
                <a:tc gridSpan="2">
                  <a:txBody>
                    <a:bodyPr/>
                    <a:lstStyle/>
                    <a:p>
                      <a:pPr algn="ctr"/>
                      <a:r>
                        <a:rPr lang="en-IE" sz="2400" b="0"/>
                        <a:t>Hossein </a:t>
                      </a:r>
                      <a:r>
                        <a:rPr lang="en-IE" sz="2400" b="0" err="1"/>
                        <a:t>Javidnia</a:t>
                      </a:r>
                      <a:endParaRPr lang="en-IE" sz="2400" b="0"/>
                    </a:p>
                  </a:txBody>
                  <a:tcPr/>
                </a:tc>
                <a:tc hMerge="1">
                  <a:txBody>
                    <a:bodyPr/>
                    <a:lstStyle/>
                    <a:p>
                      <a:endParaRPr lang="en-GB"/>
                    </a:p>
                  </a:txBody>
                  <a:tcPr/>
                </a:tc>
                <a:extLst>
                  <a:ext uri="{0D108BD9-81ED-4DB2-BD59-A6C34878D82A}">
                    <a16:rowId xmlns:a16="http://schemas.microsoft.com/office/drawing/2014/main" val="1672679039"/>
                  </a:ext>
                </a:extLst>
              </a:tr>
            </a:tbl>
          </a:graphicData>
        </a:graphic>
      </p:graphicFrame>
      <p:grpSp>
        <p:nvGrpSpPr>
          <p:cNvPr id="3" name="Group 2">
            <a:extLst>
              <a:ext uri="{FF2B5EF4-FFF2-40B4-BE49-F238E27FC236}">
                <a16:creationId xmlns:a16="http://schemas.microsoft.com/office/drawing/2014/main" id="{B8A89F85-F8D1-D7B6-EAC9-FF3FD5C89B72}"/>
              </a:ext>
            </a:extLst>
          </p:cNvPr>
          <p:cNvGrpSpPr/>
          <p:nvPr/>
        </p:nvGrpSpPr>
        <p:grpSpPr>
          <a:xfrm>
            <a:off x="6096324" y="-599440"/>
            <a:ext cx="6858000" cy="6858000"/>
            <a:chOff x="5517204" y="0"/>
            <a:chExt cx="6858000" cy="6858000"/>
          </a:xfrm>
        </p:grpSpPr>
        <p:pic>
          <p:nvPicPr>
            <p:cNvPr id="2050" name="Picture 2">
              <a:extLst>
                <a:ext uri="{FF2B5EF4-FFF2-40B4-BE49-F238E27FC236}">
                  <a16:creationId xmlns:a16="http://schemas.microsoft.com/office/drawing/2014/main" id="{DA94264B-3A88-8AD9-8FE0-D92E73F2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204" y="0"/>
              <a:ext cx="6858000" cy="6858000"/>
            </a:xfrm>
            <a:prstGeom prst="rect">
              <a:avLst/>
            </a:prstGeom>
            <a:noFill/>
            <a:effectLst>
              <a:softEdge rad="1270000"/>
            </a:effectLst>
            <a:extLst>
              <a:ext uri="{909E8E84-426E-40DD-AFC4-6F175D3DCCD1}">
                <a14:hiddenFill xmlns:a14="http://schemas.microsoft.com/office/drawing/2010/main">
                  <a:solidFill>
                    <a:srgbClr val="FFFFFF"/>
                  </a:solidFill>
                </a14:hiddenFill>
              </a:ext>
            </a:extLst>
          </p:spPr>
        </p:pic>
        <p:sp>
          <p:nvSpPr>
            <p:cNvPr id="4" name="Hexagon 3">
              <a:extLst>
                <a:ext uri="{FF2B5EF4-FFF2-40B4-BE49-F238E27FC236}">
                  <a16:creationId xmlns:a16="http://schemas.microsoft.com/office/drawing/2014/main" id="{4DB1BDB5-C66E-7CF8-B182-1D1DABBE08FB}"/>
                </a:ext>
              </a:extLst>
            </p:cNvPr>
            <p:cNvSpPr/>
            <p:nvPr/>
          </p:nvSpPr>
          <p:spPr>
            <a:xfrm>
              <a:off x="6277232" y="889686"/>
              <a:ext cx="1667181" cy="1612415"/>
            </a:xfrm>
            <a:prstGeom prst="hexagon">
              <a:avLst/>
            </a:prstGeom>
            <a:solidFill>
              <a:srgbClr val="C00000"/>
            </a:solidFill>
            <a:ln>
              <a:noFill/>
            </a:ln>
            <a:scene3d>
              <a:camera prst="orthographicFront">
                <a:rot lat="298856" lon="20098844" rev="21573786"/>
              </a:camera>
              <a:lightRig rig="threePt" dir="t"/>
            </a:scene3d>
            <a:sp3d>
              <a:bevelT w="133350" h="177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latin typeface="+mj-lt"/>
              </a:endParaRPr>
            </a:p>
          </p:txBody>
        </p:sp>
        <p:sp>
          <p:nvSpPr>
            <p:cNvPr id="6" name="Rectangle 5">
              <a:extLst>
                <a:ext uri="{FF2B5EF4-FFF2-40B4-BE49-F238E27FC236}">
                  <a16:creationId xmlns:a16="http://schemas.microsoft.com/office/drawing/2014/main" id="{740D90B1-8F4C-349A-A67A-4C6CC6D07C1D}"/>
                </a:ext>
              </a:extLst>
            </p:cNvPr>
            <p:cNvSpPr/>
            <p:nvPr/>
          </p:nvSpPr>
          <p:spPr>
            <a:xfrm>
              <a:off x="6143923" y="1359953"/>
              <a:ext cx="1933797" cy="584775"/>
            </a:xfrm>
            <a:prstGeom prst="rect">
              <a:avLst/>
            </a:prstGeom>
            <a:noFill/>
            <a:effectLst>
              <a:softEdge rad="12700"/>
            </a:effectLst>
            <a:scene3d>
              <a:camera prst="perspectiveRight">
                <a:rot lat="0" lon="20699996" rev="0"/>
              </a:camera>
              <a:lightRig rig="sunset" dir="t"/>
            </a:scene3d>
            <a:sp3d extrusionH="247650" prstMaterial="matte">
              <a:bevelT w="95250"/>
              <a:bevelB w="298450" h="146050"/>
            </a:sp3d>
          </p:spPr>
          <p:txBody>
            <a:bodyPr wrap="square" lIns="91440" tIns="45720" rIns="91440" bIns="45720">
              <a:spAutoFit/>
            </a:bodyPr>
            <a:lstStyle/>
            <a:p>
              <a:pPr algn="ctr"/>
              <a:r>
                <a:rPr lang="en-US" sz="3200" b="1" cap="none" spc="0">
                  <a:ln w="0"/>
                  <a:solidFill>
                    <a:schemeClr val="bg1"/>
                  </a:solidFill>
                  <a:effectLst>
                    <a:outerShdw blurRad="38100" dist="25400" dir="5400000" algn="ctr" rotWithShape="0">
                      <a:srgbClr val="6E747A">
                        <a:alpha val="43000"/>
                      </a:srgbClr>
                    </a:outerShdw>
                  </a:effectLst>
                  <a:latin typeface="+mn-ea"/>
                </a:rPr>
                <a:t>STOP</a:t>
              </a:r>
            </a:p>
          </p:txBody>
        </p:sp>
      </p:grpSp>
    </p:spTree>
    <p:extLst>
      <p:ext uri="{BB962C8B-B14F-4D97-AF65-F5344CB8AC3E}">
        <p14:creationId xmlns:p14="http://schemas.microsoft.com/office/powerpoint/2010/main" val="1934458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3385300-0DFD-C88D-12FA-893CB4158BBA}"/>
              </a:ext>
            </a:extLst>
          </p:cNvPr>
          <p:cNvSpPr txBox="1">
            <a:spLocks/>
          </p:cNvSpPr>
          <p:nvPr/>
        </p:nvSpPr>
        <p:spPr>
          <a:xfrm>
            <a:off x="1247273" y="308504"/>
            <a:ext cx="10515600" cy="720949"/>
          </a:xfrm>
        </p:spPr>
        <p:txBody>
          <a:bodyPr lIns="91440" tIns="45720" rIns="91440" bIns="45720"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b="1">
                <a:latin typeface="Poppins Bold" panose="00000800000000000000"/>
                <a:cs typeface="Poppins Light"/>
              </a:rPr>
              <a:t>Database Schema</a:t>
            </a:r>
          </a:p>
        </p:txBody>
      </p:sp>
      <p:pic>
        <p:nvPicPr>
          <p:cNvPr id="8" name="Picture 7" descr="A screenshot of a computer&#10;&#10;Description automatically generated">
            <a:extLst>
              <a:ext uri="{FF2B5EF4-FFF2-40B4-BE49-F238E27FC236}">
                <a16:creationId xmlns:a16="http://schemas.microsoft.com/office/drawing/2014/main" id="{0179FB1E-F2E7-2686-EA78-6CE0889EEC06}"/>
              </a:ext>
            </a:extLst>
          </p:cNvPr>
          <p:cNvPicPr>
            <a:picLocks noChangeAspect="1"/>
          </p:cNvPicPr>
          <p:nvPr/>
        </p:nvPicPr>
        <p:blipFill>
          <a:blip r:embed="rId3"/>
          <a:stretch>
            <a:fillRect/>
          </a:stretch>
        </p:blipFill>
        <p:spPr>
          <a:xfrm>
            <a:off x="1109028" y="1263650"/>
            <a:ext cx="9973945" cy="5163820"/>
          </a:xfrm>
          <a:prstGeom prst="round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178619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A960-1C2E-5153-4149-7695971B3B9A}"/>
              </a:ext>
            </a:extLst>
          </p:cNvPr>
          <p:cNvSpPr>
            <a:spLocks noGrp="1"/>
          </p:cNvSpPr>
          <p:nvPr>
            <p:ph type="ctrTitle"/>
          </p:nvPr>
        </p:nvSpPr>
        <p:spPr>
          <a:xfrm>
            <a:off x="558799" y="1366203"/>
            <a:ext cx="4367763" cy="701040"/>
          </a:xfrm>
        </p:spPr>
        <p:txBody>
          <a:bodyPr lIns="91440" tIns="45720" rIns="91440" bIns="45720" anchor="b"/>
          <a:lstStyle/>
          <a:p>
            <a:r>
              <a:rPr lang="en-US" sz="5000" b="1">
                <a:solidFill>
                  <a:srgbClr val="2B2A2A"/>
                </a:solidFill>
                <a:cs typeface="Poppins SemiBold"/>
              </a:rPr>
              <a:t>React Native</a:t>
            </a:r>
          </a:p>
        </p:txBody>
      </p:sp>
      <p:sp>
        <p:nvSpPr>
          <p:cNvPr id="3" name="Subtitle 2">
            <a:extLst>
              <a:ext uri="{FF2B5EF4-FFF2-40B4-BE49-F238E27FC236}">
                <a16:creationId xmlns:a16="http://schemas.microsoft.com/office/drawing/2014/main" id="{B0ABD9C3-0E9F-1467-8B4D-06A9B7DF1E98}"/>
              </a:ext>
            </a:extLst>
          </p:cNvPr>
          <p:cNvSpPr>
            <a:spLocks noGrp="1"/>
          </p:cNvSpPr>
          <p:nvPr>
            <p:ph type="subTitle" idx="1"/>
          </p:nvPr>
        </p:nvSpPr>
        <p:spPr>
          <a:xfrm>
            <a:off x="558800" y="2156599"/>
            <a:ext cx="5537200" cy="4561522"/>
          </a:xfrm>
        </p:spPr>
        <p:txBody>
          <a:bodyPr lIns="91440" tIns="45720" rIns="91440" bIns="45720" anchor="t"/>
          <a:lstStyle/>
          <a:p>
            <a:pPr algn="l" latinLnBrk="0"/>
            <a:r>
              <a:rPr lang="en-US" sz="1800">
                <a:solidFill>
                  <a:srgbClr val="2B2A2A"/>
                </a:solidFill>
                <a:cs typeface="Poppins Light"/>
              </a:rPr>
              <a:t>We used React Native to establish the app environment and create the functionality of the app.</a:t>
            </a:r>
          </a:p>
          <a:p>
            <a:pPr marL="285750" indent="-285750" algn="l" latinLnBrk="0">
              <a:buFont typeface="Poppins Light" panose="00000400000000000000" pitchFamily="2" charset="0"/>
              <a:buChar char="−"/>
            </a:pPr>
            <a:r>
              <a:rPr lang="en-US" sz="1800">
                <a:solidFill>
                  <a:srgbClr val="2B2A2A"/>
                </a:solidFill>
                <a:cs typeface="Poppins Light"/>
              </a:rPr>
              <a:t>We used React Native as it supports both IOS and Android development.</a:t>
            </a:r>
          </a:p>
          <a:p>
            <a:pPr marL="285750" indent="-285750" algn="l" latinLnBrk="0">
              <a:buFont typeface="Poppins Light" panose="00000400000000000000" pitchFamily="2" charset="0"/>
              <a:buChar char="−"/>
            </a:pPr>
            <a:r>
              <a:rPr lang="en-US" sz="1800">
                <a:solidFill>
                  <a:srgbClr val="2B2A2A"/>
                </a:solidFill>
                <a:cs typeface="Poppins Light"/>
              </a:rPr>
              <a:t>React Native allowed us to use React Hooks to aid in the development such as </a:t>
            </a:r>
            <a:r>
              <a:rPr lang="en-US" sz="1800" err="1">
                <a:solidFill>
                  <a:srgbClr val="2B2A2A"/>
                </a:solidFill>
                <a:cs typeface="Poppins Light"/>
              </a:rPr>
              <a:t>useState</a:t>
            </a:r>
            <a:r>
              <a:rPr lang="en-US" sz="1800">
                <a:solidFill>
                  <a:srgbClr val="2B2A2A"/>
                </a:solidFill>
                <a:cs typeface="Poppins Light"/>
              </a:rPr>
              <a:t> and </a:t>
            </a:r>
            <a:r>
              <a:rPr lang="en-US" sz="1800" err="1">
                <a:solidFill>
                  <a:srgbClr val="2B2A2A"/>
                </a:solidFill>
                <a:cs typeface="Poppins Light"/>
              </a:rPr>
              <a:t>useEffect</a:t>
            </a:r>
            <a:r>
              <a:rPr lang="en-US" sz="1800">
                <a:solidFill>
                  <a:srgbClr val="2B2A2A"/>
                </a:solidFill>
                <a:cs typeface="Poppins Light"/>
              </a:rPr>
              <a:t>.</a:t>
            </a:r>
          </a:p>
        </p:txBody>
      </p:sp>
      <p:pic>
        <p:nvPicPr>
          <p:cNvPr id="4" name="Picture 5" descr="React Native - Wikipedia">
            <a:extLst>
              <a:ext uri="{FF2B5EF4-FFF2-40B4-BE49-F238E27FC236}">
                <a16:creationId xmlns:a16="http://schemas.microsoft.com/office/drawing/2014/main" id="{90D2A5E1-5735-C264-345E-89D0DCA0E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175" y="1043789"/>
            <a:ext cx="1176849" cy="10234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What is React Native? Get to Know the Amazing Mobile App Framework! -  Effectus Software Blog">
            <a:extLst>
              <a:ext uri="{FF2B5EF4-FFF2-40B4-BE49-F238E27FC236}">
                <a16:creationId xmlns:a16="http://schemas.microsoft.com/office/drawing/2014/main" id="{5AA5EBCA-7B3F-8EB3-9E2F-C60416CE0690}"/>
              </a:ext>
            </a:extLst>
          </p:cNvPr>
          <p:cNvPicPr>
            <a:picLocks noChangeAspect="1"/>
          </p:cNvPicPr>
          <p:nvPr/>
        </p:nvPicPr>
        <p:blipFill>
          <a:blip r:embed="rId4"/>
          <a:stretch>
            <a:fillRect/>
          </a:stretch>
        </p:blipFill>
        <p:spPr>
          <a:xfrm>
            <a:off x="6705600" y="1717481"/>
            <a:ext cx="5069840" cy="2986158"/>
          </a:xfrm>
          <a:prstGeom prst="round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198695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A960-1C2E-5153-4149-7695971B3B9A}"/>
              </a:ext>
            </a:extLst>
          </p:cNvPr>
          <p:cNvSpPr>
            <a:spLocks noGrp="1"/>
          </p:cNvSpPr>
          <p:nvPr>
            <p:ph type="ctrTitle"/>
          </p:nvPr>
        </p:nvSpPr>
        <p:spPr>
          <a:xfrm>
            <a:off x="469591" y="1366202"/>
            <a:ext cx="3078480" cy="701040"/>
          </a:xfrm>
        </p:spPr>
        <p:txBody>
          <a:bodyPr lIns="91440" tIns="45720" rIns="91440" bIns="45720" anchor="b"/>
          <a:lstStyle/>
          <a:p>
            <a:r>
              <a:rPr lang="en-US" sz="5000" b="1">
                <a:solidFill>
                  <a:srgbClr val="2B2A2A"/>
                </a:solidFill>
                <a:cs typeface="Poppins SemiBold"/>
              </a:rPr>
              <a:t>Expo Go</a:t>
            </a:r>
          </a:p>
        </p:txBody>
      </p:sp>
      <p:sp>
        <p:nvSpPr>
          <p:cNvPr id="3" name="Subtitle 2">
            <a:extLst>
              <a:ext uri="{FF2B5EF4-FFF2-40B4-BE49-F238E27FC236}">
                <a16:creationId xmlns:a16="http://schemas.microsoft.com/office/drawing/2014/main" id="{B0ABD9C3-0E9F-1467-8B4D-06A9B7DF1E98}"/>
              </a:ext>
            </a:extLst>
          </p:cNvPr>
          <p:cNvSpPr>
            <a:spLocks noGrp="1"/>
          </p:cNvSpPr>
          <p:nvPr>
            <p:ph type="subTitle" idx="1"/>
          </p:nvPr>
        </p:nvSpPr>
        <p:spPr>
          <a:xfrm>
            <a:off x="558800" y="2156599"/>
            <a:ext cx="5537200" cy="4561522"/>
          </a:xfrm>
        </p:spPr>
        <p:txBody>
          <a:bodyPr lIns="91440" tIns="45720" rIns="91440" bIns="45720" anchor="t"/>
          <a:lstStyle/>
          <a:p>
            <a:pPr algn="l" latinLnBrk="0"/>
            <a:r>
              <a:rPr lang="en-US" sz="1800">
                <a:solidFill>
                  <a:srgbClr val="2B2A2A"/>
                </a:solidFill>
                <a:cs typeface="Poppins Light"/>
              </a:rPr>
              <a:t>Finally, after cleaning/improving our code from visual studio IDE we used Expo Go App on our phones to see our app in action</a:t>
            </a:r>
          </a:p>
          <a:p>
            <a:pPr algn="l" latinLnBrk="0"/>
            <a:endParaRPr lang="en-US" sz="1800">
              <a:solidFill>
                <a:srgbClr val="2B2A2A"/>
              </a:solidFill>
              <a:cs typeface="Poppins Light"/>
            </a:endParaRPr>
          </a:p>
          <a:p>
            <a:pPr marL="285750" indent="-285750" algn="l" latinLnBrk="0">
              <a:buFontTx/>
              <a:buChar char="-"/>
            </a:pPr>
            <a:r>
              <a:rPr lang="en-US" sz="1800">
                <a:solidFill>
                  <a:srgbClr val="2B2A2A"/>
                </a:solidFill>
                <a:cs typeface="Poppins Light"/>
              </a:rPr>
              <a:t>Ran </a:t>
            </a:r>
            <a:r>
              <a:rPr lang="en-US" sz="1800" err="1">
                <a:solidFill>
                  <a:srgbClr val="2B2A2A"/>
                </a:solidFill>
                <a:cs typeface="Poppins Light"/>
              </a:rPr>
              <a:t>npm</a:t>
            </a:r>
            <a:r>
              <a:rPr lang="en-US" sz="1800">
                <a:solidFill>
                  <a:srgbClr val="2B2A2A"/>
                </a:solidFill>
                <a:cs typeface="Poppins Light"/>
              </a:rPr>
              <a:t> start</a:t>
            </a:r>
          </a:p>
          <a:p>
            <a:pPr marL="285750" indent="-285750" algn="l" latinLnBrk="0">
              <a:buFontTx/>
              <a:buChar char="-"/>
            </a:pPr>
            <a:r>
              <a:rPr lang="en-US" sz="1800">
                <a:solidFill>
                  <a:srgbClr val="2B2A2A"/>
                </a:solidFill>
                <a:cs typeface="Poppins Light"/>
              </a:rPr>
              <a:t>Generated a QR code for mobile</a:t>
            </a:r>
          </a:p>
          <a:p>
            <a:pPr marL="285750" indent="-285750" algn="l" latinLnBrk="0">
              <a:buFontTx/>
              <a:buChar char="-"/>
            </a:pPr>
            <a:r>
              <a:rPr lang="en-US" sz="1800">
                <a:solidFill>
                  <a:srgbClr val="2B2A2A"/>
                </a:solidFill>
                <a:cs typeface="Poppins Light"/>
              </a:rPr>
              <a:t>Press w to open webpage</a:t>
            </a:r>
          </a:p>
          <a:p>
            <a:pPr marL="285750" indent="-285750" algn="l" latinLnBrk="0">
              <a:buFontTx/>
              <a:buChar char="-"/>
            </a:pPr>
            <a:endParaRPr lang="en-US" sz="1800">
              <a:solidFill>
                <a:srgbClr val="2B2A2A"/>
              </a:solidFill>
              <a:cs typeface="Poppins Light"/>
            </a:endParaRPr>
          </a:p>
        </p:txBody>
      </p:sp>
      <p:pic>
        <p:nvPicPr>
          <p:cNvPr id="4" name="Picture 4" descr="Expo Go App Logo PNG Vector (SVG) Free Download">
            <a:extLst>
              <a:ext uri="{FF2B5EF4-FFF2-40B4-BE49-F238E27FC236}">
                <a16:creationId xmlns:a16="http://schemas.microsoft.com/office/drawing/2014/main" id="{22719B9F-139C-5EF1-2998-E198EA882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071" y="939173"/>
            <a:ext cx="1000071" cy="1172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D62AD1F-70DF-0E0C-ED20-F83B43EB174E}"/>
              </a:ext>
            </a:extLst>
          </p:cNvPr>
          <p:cNvPicPr>
            <a:picLocks noChangeAspect="1"/>
          </p:cNvPicPr>
          <p:nvPr/>
        </p:nvPicPr>
        <p:blipFill>
          <a:blip r:embed="rId4"/>
          <a:stretch>
            <a:fillRect/>
          </a:stretch>
        </p:blipFill>
        <p:spPr>
          <a:xfrm>
            <a:off x="6626551" y="953466"/>
            <a:ext cx="5095858" cy="3536290"/>
          </a:xfrm>
          <a:prstGeom prst="roundRect">
            <a:avLst/>
          </a:prstGeom>
          <a:effectLst>
            <a:outerShdw blurRad="50800" dist="38100" dir="5400000" algn="t" rotWithShape="0">
              <a:prstClr val="black">
                <a:alpha val="40000"/>
              </a:prstClr>
            </a:outerShdw>
          </a:effectLst>
        </p:spPr>
      </p:pic>
      <p:grpSp>
        <p:nvGrpSpPr>
          <p:cNvPr id="9" name="Group 27">
            <a:extLst>
              <a:ext uri="{FF2B5EF4-FFF2-40B4-BE49-F238E27FC236}">
                <a16:creationId xmlns:a16="http://schemas.microsoft.com/office/drawing/2014/main" id="{25860AA4-22FE-F8EE-367B-791C2D7652FC}"/>
              </a:ext>
            </a:extLst>
          </p:cNvPr>
          <p:cNvGrpSpPr>
            <a:grpSpLocks noChangeAspect="1"/>
          </p:cNvGrpSpPr>
          <p:nvPr/>
        </p:nvGrpSpPr>
        <p:grpSpPr>
          <a:xfrm>
            <a:off x="8093032" y="4578815"/>
            <a:ext cx="2162896" cy="4278612"/>
            <a:chOff x="0" y="0"/>
            <a:chExt cx="2620010" cy="5182870"/>
          </a:xfrm>
        </p:grpSpPr>
        <p:sp>
          <p:nvSpPr>
            <p:cNvPr id="10" name="Freeform 28">
              <a:extLst>
                <a:ext uri="{FF2B5EF4-FFF2-40B4-BE49-F238E27FC236}">
                  <a16:creationId xmlns:a16="http://schemas.microsoft.com/office/drawing/2014/main" id="{319BB1F6-4438-0F9D-485C-D7F27BE011B3}"/>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sz="800"/>
            </a:p>
          </p:txBody>
        </p:sp>
        <p:sp>
          <p:nvSpPr>
            <p:cNvPr id="11" name="Freeform 29">
              <a:extLst>
                <a:ext uri="{FF2B5EF4-FFF2-40B4-BE49-F238E27FC236}">
                  <a16:creationId xmlns:a16="http://schemas.microsoft.com/office/drawing/2014/main" id="{4B653EA0-15E6-680C-BF39-A9495F0FD626}"/>
                </a:ext>
              </a:extLst>
            </p:cNvPr>
            <p:cNvSpPr/>
            <p:nvPr/>
          </p:nvSpPr>
          <p:spPr>
            <a:xfrm>
              <a:off x="185421"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a:solidFill>
                <a:srgbClr val="000000"/>
              </a:solidFill>
            </a:ln>
          </p:spPr>
          <p:txBody>
            <a:bodyPr/>
            <a:lstStyle/>
            <a:p>
              <a:endParaRPr lang="en-GB" sz="800"/>
            </a:p>
          </p:txBody>
        </p:sp>
        <p:sp>
          <p:nvSpPr>
            <p:cNvPr id="12" name="Freeform 30">
              <a:extLst>
                <a:ext uri="{FF2B5EF4-FFF2-40B4-BE49-F238E27FC236}">
                  <a16:creationId xmlns:a16="http://schemas.microsoft.com/office/drawing/2014/main" id="{2817B5A3-8669-9F0B-BD51-1C4824F34675}"/>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sz="800"/>
            </a:p>
          </p:txBody>
        </p:sp>
        <p:sp>
          <p:nvSpPr>
            <p:cNvPr id="13" name="Freeform 31">
              <a:extLst>
                <a:ext uri="{FF2B5EF4-FFF2-40B4-BE49-F238E27FC236}">
                  <a16:creationId xmlns:a16="http://schemas.microsoft.com/office/drawing/2014/main" id="{4BE72DD8-B424-9E57-D7E3-6945CBF884B1}"/>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sz="800"/>
            </a:p>
          </p:txBody>
        </p:sp>
        <p:sp>
          <p:nvSpPr>
            <p:cNvPr id="14" name="Freeform 32">
              <a:extLst>
                <a:ext uri="{FF2B5EF4-FFF2-40B4-BE49-F238E27FC236}">
                  <a16:creationId xmlns:a16="http://schemas.microsoft.com/office/drawing/2014/main" id="{35AD4984-7319-CF20-31AE-3E875EC34B9A}"/>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sz="800"/>
            </a:p>
          </p:txBody>
        </p:sp>
        <p:sp>
          <p:nvSpPr>
            <p:cNvPr id="15" name="Freeform 33">
              <a:extLst>
                <a:ext uri="{FF2B5EF4-FFF2-40B4-BE49-F238E27FC236}">
                  <a16:creationId xmlns:a16="http://schemas.microsoft.com/office/drawing/2014/main" id="{1C2D3197-3D25-926B-DF08-5F77C5F96665}"/>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sz="800"/>
            </a:p>
          </p:txBody>
        </p:sp>
        <p:sp>
          <p:nvSpPr>
            <p:cNvPr id="16" name="Freeform 34">
              <a:extLst>
                <a:ext uri="{FF2B5EF4-FFF2-40B4-BE49-F238E27FC236}">
                  <a16:creationId xmlns:a16="http://schemas.microsoft.com/office/drawing/2014/main" id="{ED94FA1E-FEBB-1D1C-58F0-E0AE136498A7}"/>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sz="800"/>
            </a:p>
          </p:txBody>
        </p:sp>
        <p:sp>
          <p:nvSpPr>
            <p:cNvPr id="17" name="Freeform 35">
              <a:extLst>
                <a:ext uri="{FF2B5EF4-FFF2-40B4-BE49-F238E27FC236}">
                  <a16:creationId xmlns:a16="http://schemas.microsoft.com/office/drawing/2014/main" id="{7F59D289-8860-C707-4645-435C05F551F5}"/>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sz="800"/>
            </a:p>
          </p:txBody>
        </p:sp>
        <p:sp>
          <p:nvSpPr>
            <p:cNvPr id="18" name="Freeform 36">
              <a:extLst>
                <a:ext uri="{FF2B5EF4-FFF2-40B4-BE49-F238E27FC236}">
                  <a16:creationId xmlns:a16="http://schemas.microsoft.com/office/drawing/2014/main" id="{88DCDD41-756C-7265-EA36-DE8D4FD106C4}"/>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sz="800"/>
            </a:p>
          </p:txBody>
        </p:sp>
      </p:grpSp>
    </p:spTree>
    <p:extLst>
      <p:ext uri="{BB962C8B-B14F-4D97-AF65-F5344CB8AC3E}">
        <p14:creationId xmlns:p14="http://schemas.microsoft.com/office/powerpoint/2010/main" val="744445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A960-1C2E-5153-4149-7695971B3B9A}"/>
              </a:ext>
            </a:extLst>
          </p:cNvPr>
          <p:cNvSpPr>
            <a:spLocks noGrp="1"/>
          </p:cNvSpPr>
          <p:nvPr>
            <p:ph type="ctrTitle"/>
          </p:nvPr>
        </p:nvSpPr>
        <p:spPr>
          <a:xfrm>
            <a:off x="2808788" y="766353"/>
            <a:ext cx="4801657" cy="1492476"/>
          </a:xfrm>
        </p:spPr>
        <p:txBody>
          <a:bodyPr lIns="91440" tIns="45720" rIns="91440" bIns="45720" anchor="b"/>
          <a:lstStyle/>
          <a:p>
            <a:pPr latinLnBrk="0"/>
            <a:r>
              <a:rPr lang="en-US" sz="5000" b="1">
                <a:solidFill>
                  <a:srgbClr val="2B2A2A"/>
                </a:solidFill>
                <a:cs typeface="Poppins SemiBold"/>
              </a:rPr>
              <a:t>Software Architecture</a:t>
            </a:r>
          </a:p>
        </p:txBody>
      </p:sp>
      <p:pic>
        <p:nvPicPr>
          <p:cNvPr id="8" name="Graphic 4">
            <a:extLst>
              <a:ext uri="{FF2B5EF4-FFF2-40B4-BE49-F238E27FC236}">
                <a16:creationId xmlns:a16="http://schemas.microsoft.com/office/drawing/2014/main" id="{654FE486-204C-AC6D-957A-CBA22BE6EC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6220" y="133123"/>
            <a:ext cx="6523805" cy="6582002"/>
          </a:xfrm>
          <a:prstGeom prst="rect">
            <a:avLst/>
          </a:prstGeom>
        </p:spPr>
      </p:pic>
    </p:spTree>
    <p:extLst>
      <p:ext uri="{BB962C8B-B14F-4D97-AF65-F5344CB8AC3E}">
        <p14:creationId xmlns:p14="http://schemas.microsoft.com/office/powerpoint/2010/main" val="3341638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5">
            <a:extLst>
              <a:ext uri="{FF2B5EF4-FFF2-40B4-BE49-F238E27FC236}">
                <a16:creationId xmlns:a16="http://schemas.microsoft.com/office/drawing/2014/main" id="{0CB9D646-76F3-5B6E-1479-BA4D3F06A6DE}"/>
              </a:ext>
            </a:extLst>
          </p:cNvPr>
          <p:cNvGrpSpPr/>
          <p:nvPr/>
        </p:nvGrpSpPr>
        <p:grpSpPr>
          <a:xfrm>
            <a:off x="4518299" y="2069950"/>
            <a:ext cx="8458536" cy="6301006"/>
            <a:chOff x="0" y="-38100"/>
            <a:chExt cx="1155115" cy="898578"/>
          </a:xfrm>
        </p:grpSpPr>
        <p:sp>
          <p:nvSpPr>
            <p:cNvPr id="129" name="Freeform 6">
              <a:extLst>
                <a:ext uri="{FF2B5EF4-FFF2-40B4-BE49-F238E27FC236}">
                  <a16:creationId xmlns:a16="http://schemas.microsoft.com/office/drawing/2014/main" id="{BE4E664D-847C-D723-0F26-D7D8BBBB93A8}"/>
                </a:ext>
              </a:extLst>
            </p:cNvPr>
            <p:cNvSpPr/>
            <p:nvPr/>
          </p:nvSpPr>
          <p:spPr>
            <a:xfrm>
              <a:off x="0" y="0"/>
              <a:ext cx="1155115" cy="860478"/>
            </a:xfrm>
            <a:custGeom>
              <a:avLst/>
              <a:gdLst/>
              <a:ahLst/>
              <a:cxnLst/>
              <a:rect l="l" t="t" r="r" b="b"/>
              <a:pathLst>
                <a:path w="1155115" h="860478">
                  <a:moveTo>
                    <a:pt x="41493" y="0"/>
                  </a:moveTo>
                  <a:lnTo>
                    <a:pt x="1113622" y="0"/>
                  </a:lnTo>
                  <a:cubicBezTo>
                    <a:pt x="1124626" y="0"/>
                    <a:pt x="1135180" y="4372"/>
                    <a:pt x="1142962" y="12153"/>
                  </a:cubicBezTo>
                  <a:cubicBezTo>
                    <a:pt x="1150743" y="19934"/>
                    <a:pt x="1155115" y="30488"/>
                    <a:pt x="1155115" y="41493"/>
                  </a:cubicBezTo>
                  <a:lnTo>
                    <a:pt x="1155115" y="818985"/>
                  </a:lnTo>
                  <a:cubicBezTo>
                    <a:pt x="1155115" y="841901"/>
                    <a:pt x="1136538" y="860478"/>
                    <a:pt x="1113622" y="860478"/>
                  </a:cubicBezTo>
                  <a:lnTo>
                    <a:pt x="41493" y="860478"/>
                  </a:lnTo>
                  <a:cubicBezTo>
                    <a:pt x="18577" y="860478"/>
                    <a:pt x="0" y="841901"/>
                    <a:pt x="0" y="818985"/>
                  </a:cubicBezTo>
                  <a:lnTo>
                    <a:pt x="0" y="41493"/>
                  </a:lnTo>
                  <a:cubicBezTo>
                    <a:pt x="0" y="30488"/>
                    <a:pt x="4372" y="19934"/>
                    <a:pt x="12153" y="12153"/>
                  </a:cubicBezTo>
                  <a:cubicBezTo>
                    <a:pt x="19934" y="4372"/>
                    <a:pt x="30488" y="0"/>
                    <a:pt x="41493" y="0"/>
                  </a:cubicBezTo>
                  <a:close/>
                </a:path>
              </a:pathLst>
            </a:custGeom>
            <a:solidFill>
              <a:srgbClr val="96B8E6"/>
            </a:solidFill>
          </p:spPr>
          <p:txBody>
            <a:bodyPr/>
            <a:lstStyle/>
            <a:p>
              <a:endParaRPr lang="en-GB" sz="800"/>
            </a:p>
          </p:txBody>
        </p:sp>
        <p:sp>
          <p:nvSpPr>
            <p:cNvPr id="130" name="TextBox 7">
              <a:extLst>
                <a:ext uri="{FF2B5EF4-FFF2-40B4-BE49-F238E27FC236}">
                  <a16:creationId xmlns:a16="http://schemas.microsoft.com/office/drawing/2014/main" id="{7ED28EF2-6A2C-79A8-CCCC-AB4DF1657E2B}"/>
                </a:ext>
              </a:extLst>
            </p:cNvPr>
            <p:cNvSpPr txBox="1"/>
            <p:nvPr/>
          </p:nvSpPr>
          <p:spPr>
            <a:xfrm>
              <a:off x="0" y="-38100"/>
              <a:ext cx="1155115" cy="898578"/>
            </a:xfrm>
            <a:prstGeom prst="rect">
              <a:avLst/>
            </a:prstGeom>
          </p:spPr>
          <p:txBody>
            <a:bodyPr lIns="33867" tIns="33867" rIns="33867" bIns="33867" rtlCol="0" anchor="ctr"/>
            <a:lstStyle/>
            <a:p>
              <a:pPr algn="ctr">
                <a:lnSpc>
                  <a:spcPts val="1773"/>
                </a:lnSpc>
                <a:spcBef>
                  <a:spcPct val="0"/>
                </a:spcBef>
              </a:pPr>
              <a:endParaRPr sz="800"/>
            </a:p>
          </p:txBody>
        </p:sp>
      </p:grpSp>
      <p:grpSp>
        <p:nvGrpSpPr>
          <p:cNvPr id="131" name="Group 15">
            <a:extLst>
              <a:ext uri="{FF2B5EF4-FFF2-40B4-BE49-F238E27FC236}">
                <a16:creationId xmlns:a16="http://schemas.microsoft.com/office/drawing/2014/main" id="{88A35774-FCA0-53E6-EF38-6CD7D861412B}"/>
              </a:ext>
            </a:extLst>
          </p:cNvPr>
          <p:cNvGrpSpPr/>
          <p:nvPr/>
        </p:nvGrpSpPr>
        <p:grpSpPr>
          <a:xfrm>
            <a:off x="4932805" y="2429607"/>
            <a:ext cx="426323" cy="426323"/>
            <a:chOff x="0" y="0"/>
            <a:chExt cx="812800" cy="812800"/>
          </a:xfrm>
        </p:grpSpPr>
        <p:sp>
          <p:nvSpPr>
            <p:cNvPr id="132" name="Freeform 16">
              <a:extLst>
                <a:ext uri="{FF2B5EF4-FFF2-40B4-BE49-F238E27FC236}">
                  <a16:creationId xmlns:a16="http://schemas.microsoft.com/office/drawing/2014/main" id="{94AE56E7-FFF0-C36F-545E-BC66BD0D35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B8D2"/>
            </a:solidFill>
          </p:spPr>
          <p:txBody>
            <a:bodyPr/>
            <a:lstStyle/>
            <a:p>
              <a:endParaRPr lang="en-GB" sz="800"/>
            </a:p>
          </p:txBody>
        </p:sp>
        <p:sp>
          <p:nvSpPr>
            <p:cNvPr id="133" name="TextBox 17">
              <a:extLst>
                <a:ext uri="{FF2B5EF4-FFF2-40B4-BE49-F238E27FC236}">
                  <a16:creationId xmlns:a16="http://schemas.microsoft.com/office/drawing/2014/main" id="{77A39D7C-E495-DDF0-FB9A-82931EB53A2F}"/>
                </a:ext>
              </a:extLst>
            </p:cNvPr>
            <p:cNvSpPr txBox="1"/>
            <p:nvPr/>
          </p:nvSpPr>
          <p:spPr>
            <a:xfrm>
              <a:off x="76200" y="114300"/>
              <a:ext cx="660400" cy="622300"/>
            </a:xfrm>
            <a:prstGeom prst="rect">
              <a:avLst/>
            </a:prstGeom>
          </p:spPr>
          <p:txBody>
            <a:bodyPr lIns="33867" tIns="33867" rIns="33867" bIns="33867" rtlCol="0" anchor="ctr"/>
            <a:lstStyle/>
            <a:p>
              <a:pPr algn="ctr">
                <a:lnSpc>
                  <a:spcPts val="1733"/>
                </a:lnSpc>
              </a:pPr>
              <a:endParaRPr sz="800"/>
            </a:p>
          </p:txBody>
        </p:sp>
      </p:grpSp>
      <p:sp>
        <p:nvSpPr>
          <p:cNvPr id="134" name="TextBox 18">
            <a:extLst>
              <a:ext uri="{FF2B5EF4-FFF2-40B4-BE49-F238E27FC236}">
                <a16:creationId xmlns:a16="http://schemas.microsoft.com/office/drawing/2014/main" id="{99F6F6F4-4557-3CD0-F84A-1215A9430E90}"/>
              </a:ext>
            </a:extLst>
          </p:cNvPr>
          <p:cNvSpPr txBox="1"/>
          <p:nvPr/>
        </p:nvSpPr>
        <p:spPr>
          <a:xfrm>
            <a:off x="4932805" y="2933205"/>
            <a:ext cx="2344867" cy="223394"/>
          </a:xfrm>
          <a:prstGeom prst="rect">
            <a:avLst/>
          </a:prstGeom>
        </p:spPr>
        <p:txBody>
          <a:bodyPr lIns="0" tIns="0" rIns="0" bIns="0" rtlCol="0" anchor="t">
            <a:spAutoFit/>
          </a:bodyPr>
          <a:lstStyle/>
          <a:p>
            <a:pPr>
              <a:lnSpc>
                <a:spcPts val="1733"/>
              </a:lnSpc>
            </a:pPr>
            <a:r>
              <a:rPr lang="en-US" sz="1667">
                <a:solidFill>
                  <a:srgbClr val="2B2A2A"/>
                </a:solidFill>
                <a:latin typeface="Poppins Medium"/>
              </a:rPr>
              <a:t>Theory Test</a:t>
            </a:r>
          </a:p>
        </p:txBody>
      </p:sp>
      <p:sp>
        <p:nvSpPr>
          <p:cNvPr id="135" name="TextBox 19">
            <a:extLst>
              <a:ext uri="{FF2B5EF4-FFF2-40B4-BE49-F238E27FC236}">
                <a16:creationId xmlns:a16="http://schemas.microsoft.com/office/drawing/2014/main" id="{C58DDC14-F66C-3E50-887C-C8F6A3F3481A}"/>
              </a:ext>
            </a:extLst>
          </p:cNvPr>
          <p:cNvSpPr txBox="1"/>
          <p:nvPr/>
        </p:nvSpPr>
        <p:spPr>
          <a:xfrm>
            <a:off x="8552827" y="2923905"/>
            <a:ext cx="2683271" cy="223394"/>
          </a:xfrm>
          <a:prstGeom prst="rect">
            <a:avLst/>
          </a:prstGeom>
        </p:spPr>
        <p:txBody>
          <a:bodyPr lIns="0" tIns="0" rIns="0" bIns="0" rtlCol="0" anchor="t">
            <a:spAutoFit/>
          </a:bodyPr>
          <a:lstStyle/>
          <a:p>
            <a:pPr>
              <a:lnSpc>
                <a:spcPts val="1733"/>
              </a:lnSpc>
            </a:pPr>
            <a:r>
              <a:rPr lang="en-US" sz="1667">
                <a:solidFill>
                  <a:srgbClr val="2B2A2A"/>
                </a:solidFill>
                <a:latin typeface="Poppins Medium"/>
              </a:rPr>
              <a:t>Performance Tracking</a:t>
            </a:r>
          </a:p>
        </p:txBody>
      </p:sp>
      <p:sp>
        <p:nvSpPr>
          <p:cNvPr id="136" name="TextBox 20">
            <a:extLst>
              <a:ext uri="{FF2B5EF4-FFF2-40B4-BE49-F238E27FC236}">
                <a16:creationId xmlns:a16="http://schemas.microsoft.com/office/drawing/2014/main" id="{7E140038-40A7-09DA-E2EE-195D2CED2C2A}"/>
              </a:ext>
            </a:extLst>
          </p:cNvPr>
          <p:cNvSpPr txBox="1"/>
          <p:nvPr/>
        </p:nvSpPr>
        <p:spPr>
          <a:xfrm>
            <a:off x="4932803" y="4765043"/>
            <a:ext cx="2781517" cy="223394"/>
          </a:xfrm>
          <a:prstGeom prst="rect">
            <a:avLst/>
          </a:prstGeom>
        </p:spPr>
        <p:txBody>
          <a:bodyPr wrap="square" lIns="0" tIns="0" rIns="0" bIns="0" rtlCol="0" anchor="t">
            <a:spAutoFit/>
          </a:bodyPr>
          <a:lstStyle/>
          <a:p>
            <a:pPr>
              <a:lnSpc>
                <a:spcPts val="1733"/>
              </a:lnSpc>
            </a:pPr>
            <a:r>
              <a:rPr lang="en-US" sz="1667">
                <a:solidFill>
                  <a:srgbClr val="2B2A2A"/>
                </a:solidFill>
                <a:latin typeface="Poppins Medium"/>
              </a:rPr>
              <a:t>User Profile Management</a:t>
            </a:r>
          </a:p>
        </p:txBody>
      </p:sp>
      <p:sp>
        <p:nvSpPr>
          <p:cNvPr id="137" name="TextBox 21">
            <a:extLst>
              <a:ext uri="{FF2B5EF4-FFF2-40B4-BE49-F238E27FC236}">
                <a16:creationId xmlns:a16="http://schemas.microsoft.com/office/drawing/2014/main" id="{81F7728D-0B21-1338-2B26-5A4B786227B8}"/>
              </a:ext>
            </a:extLst>
          </p:cNvPr>
          <p:cNvSpPr txBox="1"/>
          <p:nvPr/>
        </p:nvSpPr>
        <p:spPr>
          <a:xfrm>
            <a:off x="8537837" y="4765872"/>
            <a:ext cx="2493578" cy="223394"/>
          </a:xfrm>
          <a:prstGeom prst="rect">
            <a:avLst/>
          </a:prstGeom>
        </p:spPr>
        <p:txBody>
          <a:bodyPr wrap="square" lIns="0" tIns="0" rIns="0" bIns="0" rtlCol="0" anchor="t">
            <a:spAutoFit/>
          </a:bodyPr>
          <a:lstStyle/>
          <a:p>
            <a:pPr>
              <a:lnSpc>
                <a:spcPts val="1733"/>
              </a:lnSpc>
            </a:pPr>
            <a:r>
              <a:rPr lang="en-US" sz="1667">
                <a:solidFill>
                  <a:srgbClr val="2B2A2A"/>
                </a:solidFill>
                <a:latin typeface="Poppins Medium"/>
              </a:rPr>
              <a:t>Educational Resources</a:t>
            </a:r>
          </a:p>
        </p:txBody>
      </p:sp>
      <p:sp>
        <p:nvSpPr>
          <p:cNvPr id="138" name="TextBox 22">
            <a:extLst>
              <a:ext uri="{FF2B5EF4-FFF2-40B4-BE49-F238E27FC236}">
                <a16:creationId xmlns:a16="http://schemas.microsoft.com/office/drawing/2014/main" id="{2DDCD677-DF1C-D587-715C-9B7769BFC229}"/>
              </a:ext>
            </a:extLst>
          </p:cNvPr>
          <p:cNvSpPr txBox="1"/>
          <p:nvPr/>
        </p:nvSpPr>
        <p:spPr>
          <a:xfrm>
            <a:off x="5063677" y="2499603"/>
            <a:ext cx="149767" cy="300019"/>
          </a:xfrm>
          <a:prstGeom prst="rect">
            <a:avLst/>
          </a:prstGeom>
        </p:spPr>
        <p:txBody>
          <a:bodyPr wrap="square" lIns="0" tIns="0" rIns="0" bIns="0" rtlCol="0" anchor="t">
            <a:spAutoFit/>
          </a:bodyPr>
          <a:lstStyle/>
          <a:p>
            <a:pPr>
              <a:lnSpc>
                <a:spcPts val="2283"/>
              </a:lnSpc>
            </a:pPr>
            <a:r>
              <a:rPr lang="en-US" sz="2195" spc="-83">
                <a:solidFill>
                  <a:srgbClr val="2B2A2A"/>
                </a:solidFill>
                <a:latin typeface="Poppins Semi-Bold"/>
              </a:rPr>
              <a:t>1</a:t>
            </a:r>
          </a:p>
        </p:txBody>
      </p:sp>
      <p:grpSp>
        <p:nvGrpSpPr>
          <p:cNvPr id="139" name="Group 23">
            <a:extLst>
              <a:ext uri="{FF2B5EF4-FFF2-40B4-BE49-F238E27FC236}">
                <a16:creationId xmlns:a16="http://schemas.microsoft.com/office/drawing/2014/main" id="{A55F1CCA-B689-1C37-B3D1-B205B5A71BE0}"/>
              </a:ext>
            </a:extLst>
          </p:cNvPr>
          <p:cNvGrpSpPr/>
          <p:nvPr/>
        </p:nvGrpSpPr>
        <p:grpSpPr>
          <a:xfrm>
            <a:off x="8537837" y="2429607"/>
            <a:ext cx="426323" cy="426323"/>
            <a:chOff x="0" y="0"/>
            <a:chExt cx="812800" cy="812800"/>
          </a:xfrm>
        </p:grpSpPr>
        <p:sp>
          <p:nvSpPr>
            <p:cNvPr id="140" name="Freeform 24">
              <a:extLst>
                <a:ext uri="{FF2B5EF4-FFF2-40B4-BE49-F238E27FC236}">
                  <a16:creationId xmlns:a16="http://schemas.microsoft.com/office/drawing/2014/main" id="{EA38F5EF-EE61-D6BE-680C-7A92C6702F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B8D2"/>
            </a:solidFill>
          </p:spPr>
          <p:txBody>
            <a:bodyPr/>
            <a:lstStyle/>
            <a:p>
              <a:endParaRPr lang="en-GB" sz="800"/>
            </a:p>
          </p:txBody>
        </p:sp>
        <p:sp>
          <p:nvSpPr>
            <p:cNvPr id="141" name="TextBox 25">
              <a:extLst>
                <a:ext uri="{FF2B5EF4-FFF2-40B4-BE49-F238E27FC236}">
                  <a16:creationId xmlns:a16="http://schemas.microsoft.com/office/drawing/2014/main" id="{FE6D40A2-4562-F5D8-5C73-C664F1B59D12}"/>
                </a:ext>
              </a:extLst>
            </p:cNvPr>
            <p:cNvSpPr txBox="1"/>
            <p:nvPr/>
          </p:nvSpPr>
          <p:spPr>
            <a:xfrm>
              <a:off x="76200" y="114300"/>
              <a:ext cx="660400" cy="622300"/>
            </a:xfrm>
            <a:prstGeom prst="rect">
              <a:avLst/>
            </a:prstGeom>
          </p:spPr>
          <p:txBody>
            <a:bodyPr lIns="33867" tIns="33867" rIns="33867" bIns="33867" rtlCol="0" anchor="ctr"/>
            <a:lstStyle/>
            <a:p>
              <a:pPr algn="ctr">
                <a:lnSpc>
                  <a:spcPts val="1733"/>
                </a:lnSpc>
              </a:pPr>
              <a:endParaRPr sz="800"/>
            </a:p>
          </p:txBody>
        </p:sp>
      </p:grpSp>
      <p:sp>
        <p:nvSpPr>
          <p:cNvPr id="142" name="TextBox 26">
            <a:extLst>
              <a:ext uri="{FF2B5EF4-FFF2-40B4-BE49-F238E27FC236}">
                <a16:creationId xmlns:a16="http://schemas.microsoft.com/office/drawing/2014/main" id="{F252CA0E-B33F-8C99-7714-D9B706972B5C}"/>
              </a:ext>
            </a:extLst>
          </p:cNvPr>
          <p:cNvSpPr txBox="1"/>
          <p:nvPr/>
        </p:nvSpPr>
        <p:spPr>
          <a:xfrm>
            <a:off x="8672724" y="2496869"/>
            <a:ext cx="149685" cy="300019"/>
          </a:xfrm>
          <a:prstGeom prst="rect">
            <a:avLst/>
          </a:prstGeom>
        </p:spPr>
        <p:txBody>
          <a:bodyPr wrap="square" lIns="0" tIns="0" rIns="0" bIns="0" rtlCol="0" anchor="t">
            <a:spAutoFit/>
          </a:bodyPr>
          <a:lstStyle/>
          <a:p>
            <a:pPr>
              <a:lnSpc>
                <a:spcPts val="2283"/>
              </a:lnSpc>
            </a:pPr>
            <a:r>
              <a:rPr lang="en-US" sz="2195" spc="-83">
                <a:solidFill>
                  <a:srgbClr val="2B2A2A"/>
                </a:solidFill>
                <a:latin typeface="Poppins Semi-Bold"/>
              </a:rPr>
              <a:t>2</a:t>
            </a:r>
          </a:p>
        </p:txBody>
      </p:sp>
      <p:grpSp>
        <p:nvGrpSpPr>
          <p:cNvPr id="143" name="Group 27">
            <a:extLst>
              <a:ext uri="{FF2B5EF4-FFF2-40B4-BE49-F238E27FC236}">
                <a16:creationId xmlns:a16="http://schemas.microsoft.com/office/drawing/2014/main" id="{7CC1BA87-660A-5EF6-208E-2B6A68CA8AD3}"/>
              </a:ext>
            </a:extLst>
          </p:cNvPr>
          <p:cNvGrpSpPr/>
          <p:nvPr/>
        </p:nvGrpSpPr>
        <p:grpSpPr>
          <a:xfrm>
            <a:off x="4932805" y="4261444"/>
            <a:ext cx="426323" cy="426323"/>
            <a:chOff x="0" y="0"/>
            <a:chExt cx="812800" cy="812800"/>
          </a:xfrm>
        </p:grpSpPr>
        <p:sp>
          <p:nvSpPr>
            <p:cNvPr id="144" name="Freeform 28">
              <a:extLst>
                <a:ext uri="{FF2B5EF4-FFF2-40B4-BE49-F238E27FC236}">
                  <a16:creationId xmlns:a16="http://schemas.microsoft.com/office/drawing/2014/main" id="{041EAD00-4AA6-E30F-39B8-8ACE012E383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B8D2"/>
            </a:solidFill>
          </p:spPr>
          <p:txBody>
            <a:bodyPr/>
            <a:lstStyle/>
            <a:p>
              <a:endParaRPr lang="en-GB" sz="800"/>
            </a:p>
          </p:txBody>
        </p:sp>
        <p:sp>
          <p:nvSpPr>
            <p:cNvPr id="145" name="TextBox 29">
              <a:extLst>
                <a:ext uri="{FF2B5EF4-FFF2-40B4-BE49-F238E27FC236}">
                  <a16:creationId xmlns:a16="http://schemas.microsoft.com/office/drawing/2014/main" id="{D76B0731-687C-FFD5-27D8-11365E930065}"/>
                </a:ext>
              </a:extLst>
            </p:cNvPr>
            <p:cNvSpPr txBox="1"/>
            <p:nvPr/>
          </p:nvSpPr>
          <p:spPr>
            <a:xfrm>
              <a:off x="76200" y="114300"/>
              <a:ext cx="660400" cy="622300"/>
            </a:xfrm>
            <a:prstGeom prst="rect">
              <a:avLst/>
            </a:prstGeom>
          </p:spPr>
          <p:txBody>
            <a:bodyPr lIns="33867" tIns="33867" rIns="33867" bIns="33867" rtlCol="0" anchor="ctr"/>
            <a:lstStyle/>
            <a:p>
              <a:pPr algn="ctr">
                <a:lnSpc>
                  <a:spcPts val="1733"/>
                </a:lnSpc>
              </a:pPr>
              <a:endParaRPr sz="800"/>
            </a:p>
          </p:txBody>
        </p:sp>
      </p:grpSp>
      <p:sp>
        <p:nvSpPr>
          <p:cNvPr id="146" name="TextBox 30">
            <a:extLst>
              <a:ext uri="{FF2B5EF4-FFF2-40B4-BE49-F238E27FC236}">
                <a16:creationId xmlns:a16="http://schemas.microsoft.com/office/drawing/2014/main" id="{B8B520CB-0D1C-8BEB-AC7B-1FBBAE9D5D57}"/>
              </a:ext>
            </a:extLst>
          </p:cNvPr>
          <p:cNvSpPr txBox="1"/>
          <p:nvPr/>
        </p:nvSpPr>
        <p:spPr>
          <a:xfrm>
            <a:off x="5068770" y="4338984"/>
            <a:ext cx="149767" cy="300019"/>
          </a:xfrm>
          <a:prstGeom prst="rect">
            <a:avLst/>
          </a:prstGeom>
        </p:spPr>
        <p:txBody>
          <a:bodyPr wrap="square" lIns="0" tIns="0" rIns="0" bIns="0" rtlCol="0" anchor="t">
            <a:spAutoFit/>
          </a:bodyPr>
          <a:lstStyle/>
          <a:p>
            <a:pPr>
              <a:lnSpc>
                <a:spcPts val="2283"/>
              </a:lnSpc>
            </a:pPr>
            <a:r>
              <a:rPr lang="en-US" sz="2195" spc="-83">
                <a:solidFill>
                  <a:srgbClr val="2B2A2A"/>
                </a:solidFill>
                <a:latin typeface="Poppins Semi-Bold"/>
              </a:rPr>
              <a:t>3</a:t>
            </a:r>
          </a:p>
        </p:txBody>
      </p:sp>
      <p:grpSp>
        <p:nvGrpSpPr>
          <p:cNvPr id="147" name="Group 31">
            <a:extLst>
              <a:ext uri="{FF2B5EF4-FFF2-40B4-BE49-F238E27FC236}">
                <a16:creationId xmlns:a16="http://schemas.microsoft.com/office/drawing/2014/main" id="{2C18FBB9-7C9E-CEDF-BFA0-E6819F25BF38}"/>
              </a:ext>
            </a:extLst>
          </p:cNvPr>
          <p:cNvGrpSpPr/>
          <p:nvPr/>
        </p:nvGrpSpPr>
        <p:grpSpPr>
          <a:xfrm>
            <a:off x="8537837" y="4261444"/>
            <a:ext cx="426323" cy="426323"/>
            <a:chOff x="0" y="0"/>
            <a:chExt cx="812800" cy="812800"/>
          </a:xfrm>
        </p:grpSpPr>
        <p:sp>
          <p:nvSpPr>
            <p:cNvPr id="148" name="Freeform 32">
              <a:extLst>
                <a:ext uri="{FF2B5EF4-FFF2-40B4-BE49-F238E27FC236}">
                  <a16:creationId xmlns:a16="http://schemas.microsoft.com/office/drawing/2014/main" id="{8FC6BC07-18CE-6A58-DD78-EABFE5164DF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B8D2"/>
            </a:solidFill>
          </p:spPr>
          <p:txBody>
            <a:bodyPr/>
            <a:lstStyle/>
            <a:p>
              <a:endParaRPr lang="en-GB" sz="800"/>
            </a:p>
          </p:txBody>
        </p:sp>
        <p:sp>
          <p:nvSpPr>
            <p:cNvPr id="149" name="TextBox 33">
              <a:extLst>
                <a:ext uri="{FF2B5EF4-FFF2-40B4-BE49-F238E27FC236}">
                  <a16:creationId xmlns:a16="http://schemas.microsoft.com/office/drawing/2014/main" id="{25EF95AE-5403-518D-69CA-91AFA2141243}"/>
                </a:ext>
              </a:extLst>
            </p:cNvPr>
            <p:cNvSpPr txBox="1"/>
            <p:nvPr/>
          </p:nvSpPr>
          <p:spPr>
            <a:xfrm>
              <a:off x="76200" y="114300"/>
              <a:ext cx="660400" cy="622300"/>
            </a:xfrm>
            <a:prstGeom prst="rect">
              <a:avLst/>
            </a:prstGeom>
          </p:spPr>
          <p:txBody>
            <a:bodyPr lIns="33867" tIns="33867" rIns="33867" bIns="33867" rtlCol="0" anchor="ctr"/>
            <a:lstStyle/>
            <a:p>
              <a:pPr algn="ctr">
                <a:lnSpc>
                  <a:spcPts val="1733"/>
                </a:lnSpc>
              </a:pPr>
              <a:endParaRPr sz="800"/>
            </a:p>
          </p:txBody>
        </p:sp>
      </p:grpSp>
      <p:sp>
        <p:nvSpPr>
          <p:cNvPr id="150" name="TextBox 34">
            <a:extLst>
              <a:ext uri="{FF2B5EF4-FFF2-40B4-BE49-F238E27FC236}">
                <a16:creationId xmlns:a16="http://schemas.microsoft.com/office/drawing/2014/main" id="{CD62BAEB-D0BE-56B9-AEA0-3A4D38581A59}"/>
              </a:ext>
            </a:extLst>
          </p:cNvPr>
          <p:cNvSpPr txBox="1"/>
          <p:nvPr/>
        </p:nvSpPr>
        <p:spPr>
          <a:xfrm>
            <a:off x="8672723" y="4332270"/>
            <a:ext cx="149685" cy="300019"/>
          </a:xfrm>
          <a:prstGeom prst="rect">
            <a:avLst/>
          </a:prstGeom>
        </p:spPr>
        <p:txBody>
          <a:bodyPr wrap="square" lIns="0" tIns="0" rIns="0" bIns="0" rtlCol="0" anchor="t">
            <a:spAutoFit/>
          </a:bodyPr>
          <a:lstStyle/>
          <a:p>
            <a:pPr>
              <a:lnSpc>
                <a:spcPts val="2283"/>
              </a:lnSpc>
            </a:pPr>
            <a:r>
              <a:rPr lang="en-US" sz="2195" spc="-83">
                <a:solidFill>
                  <a:srgbClr val="2B2A2A"/>
                </a:solidFill>
                <a:latin typeface="Poppins Semi-Bold"/>
              </a:rPr>
              <a:t>4</a:t>
            </a:r>
          </a:p>
        </p:txBody>
      </p:sp>
      <p:sp>
        <p:nvSpPr>
          <p:cNvPr id="151" name="TextBox 35">
            <a:extLst>
              <a:ext uri="{FF2B5EF4-FFF2-40B4-BE49-F238E27FC236}">
                <a16:creationId xmlns:a16="http://schemas.microsoft.com/office/drawing/2014/main" id="{BE8525A1-8192-0B62-BAEF-F44D41C2DCD9}"/>
              </a:ext>
            </a:extLst>
          </p:cNvPr>
          <p:cNvSpPr txBox="1"/>
          <p:nvPr/>
        </p:nvSpPr>
        <p:spPr>
          <a:xfrm>
            <a:off x="4932804" y="3213628"/>
            <a:ext cx="2781517" cy="842154"/>
          </a:xfrm>
          <a:prstGeom prst="rect">
            <a:avLst/>
          </a:prstGeom>
        </p:spPr>
        <p:txBody>
          <a:bodyPr lIns="0" tIns="0" rIns="0" bIns="0" rtlCol="0" anchor="t">
            <a:spAutoFit/>
          </a:bodyPr>
          <a:lstStyle/>
          <a:p>
            <a:pPr latinLnBrk="0">
              <a:lnSpc>
                <a:spcPts val="1325"/>
              </a:lnSpc>
            </a:pPr>
            <a:r>
              <a:rPr lang="en-GB" sz="1400">
                <a:solidFill>
                  <a:srgbClr val="2B2A2A"/>
                </a:solidFill>
                <a:latin typeface="Poppins Light"/>
              </a:rPr>
              <a:t>The core feature that offers a comprehensive set of practice questions and mock exams to help users prepare for the theory test.</a:t>
            </a:r>
            <a:endParaRPr lang="en-US" sz="1400">
              <a:solidFill>
                <a:srgbClr val="2B2A2A"/>
              </a:solidFill>
              <a:latin typeface="Poppins Light"/>
            </a:endParaRPr>
          </a:p>
        </p:txBody>
      </p:sp>
      <p:sp>
        <p:nvSpPr>
          <p:cNvPr id="152" name="TextBox 36">
            <a:extLst>
              <a:ext uri="{FF2B5EF4-FFF2-40B4-BE49-F238E27FC236}">
                <a16:creationId xmlns:a16="http://schemas.microsoft.com/office/drawing/2014/main" id="{F71223B8-F3CD-7F9A-66F9-E48D4691ED9D}"/>
              </a:ext>
            </a:extLst>
          </p:cNvPr>
          <p:cNvSpPr txBox="1"/>
          <p:nvPr/>
        </p:nvSpPr>
        <p:spPr>
          <a:xfrm>
            <a:off x="8537837" y="3213628"/>
            <a:ext cx="2801507" cy="675441"/>
          </a:xfrm>
          <a:prstGeom prst="rect">
            <a:avLst/>
          </a:prstGeom>
        </p:spPr>
        <p:txBody>
          <a:bodyPr lIns="0" tIns="0" rIns="0" bIns="0" rtlCol="0" anchor="t">
            <a:spAutoFit/>
          </a:bodyPr>
          <a:lstStyle/>
          <a:p>
            <a:pPr latinLnBrk="0">
              <a:lnSpc>
                <a:spcPts val="1325"/>
              </a:lnSpc>
            </a:pPr>
            <a:r>
              <a:rPr lang="en-GB" sz="1400">
                <a:solidFill>
                  <a:srgbClr val="2B2A2A"/>
                </a:solidFill>
                <a:latin typeface="Poppins Light"/>
              </a:rPr>
              <a:t>records users’ scores and progress over time, providing insights into their strengths and areas for improvement.</a:t>
            </a:r>
            <a:endParaRPr lang="en-US" sz="1400">
              <a:solidFill>
                <a:srgbClr val="2B2A2A"/>
              </a:solidFill>
              <a:latin typeface="Poppins Light"/>
            </a:endParaRPr>
          </a:p>
        </p:txBody>
      </p:sp>
      <p:sp>
        <p:nvSpPr>
          <p:cNvPr id="153" name="TextBox 37">
            <a:extLst>
              <a:ext uri="{FF2B5EF4-FFF2-40B4-BE49-F238E27FC236}">
                <a16:creationId xmlns:a16="http://schemas.microsoft.com/office/drawing/2014/main" id="{44BB8677-8519-A624-C6A0-C68DE9B6A0E9}"/>
              </a:ext>
            </a:extLst>
          </p:cNvPr>
          <p:cNvSpPr txBox="1"/>
          <p:nvPr/>
        </p:nvSpPr>
        <p:spPr>
          <a:xfrm>
            <a:off x="4932804" y="5033595"/>
            <a:ext cx="2781517" cy="842154"/>
          </a:xfrm>
          <a:prstGeom prst="rect">
            <a:avLst/>
          </a:prstGeom>
        </p:spPr>
        <p:txBody>
          <a:bodyPr lIns="0" tIns="0" rIns="0" bIns="0" rtlCol="0" anchor="t">
            <a:spAutoFit/>
          </a:bodyPr>
          <a:lstStyle/>
          <a:p>
            <a:pPr latinLnBrk="0">
              <a:lnSpc>
                <a:spcPts val="1325"/>
              </a:lnSpc>
            </a:pPr>
            <a:r>
              <a:rPr lang="en-GB" sz="1400">
                <a:solidFill>
                  <a:srgbClr val="2B2A2A"/>
                </a:solidFill>
                <a:latin typeface="Poppins Light"/>
              </a:rPr>
              <a:t>Allows users to create and manage their profiles, including updating personal details and managing account settings.</a:t>
            </a:r>
            <a:endParaRPr lang="en-US" sz="1400">
              <a:solidFill>
                <a:srgbClr val="2B2A2A"/>
              </a:solidFill>
              <a:latin typeface="Poppins Light"/>
            </a:endParaRPr>
          </a:p>
        </p:txBody>
      </p:sp>
      <p:sp>
        <p:nvSpPr>
          <p:cNvPr id="154" name="TextBox 38">
            <a:extLst>
              <a:ext uri="{FF2B5EF4-FFF2-40B4-BE49-F238E27FC236}">
                <a16:creationId xmlns:a16="http://schemas.microsoft.com/office/drawing/2014/main" id="{7C7D0188-E6ED-7073-CCCD-2A90952CD88F}"/>
              </a:ext>
            </a:extLst>
          </p:cNvPr>
          <p:cNvSpPr txBox="1"/>
          <p:nvPr/>
        </p:nvSpPr>
        <p:spPr>
          <a:xfrm>
            <a:off x="8537837" y="5033595"/>
            <a:ext cx="2801507" cy="842154"/>
          </a:xfrm>
          <a:prstGeom prst="rect">
            <a:avLst/>
          </a:prstGeom>
        </p:spPr>
        <p:txBody>
          <a:bodyPr lIns="0" tIns="0" rIns="0" bIns="0" rtlCol="0" anchor="t">
            <a:spAutoFit/>
          </a:bodyPr>
          <a:lstStyle/>
          <a:p>
            <a:pPr latinLnBrk="0">
              <a:lnSpc>
                <a:spcPts val="1325"/>
              </a:lnSpc>
            </a:pPr>
            <a:r>
              <a:rPr lang="en-GB" sz="1400">
                <a:solidFill>
                  <a:srgbClr val="2B2A2A"/>
                </a:solidFill>
                <a:latin typeface="Poppins Light"/>
              </a:rPr>
              <a:t>Direct links to official RSA resources and guidelines, ensuring users have access to accurate and current information.</a:t>
            </a:r>
            <a:endParaRPr lang="en-US" sz="1400">
              <a:solidFill>
                <a:srgbClr val="2B2A2A"/>
              </a:solidFill>
              <a:latin typeface="Poppins Light"/>
            </a:endParaRPr>
          </a:p>
        </p:txBody>
      </p:sp>
      <p:sp>
        <p:nvSpPr>
          <p:cNvPr id="155" name="TextBox 39">
            <a:extLst>
              <a:ext uri="{FF2B5EF4-FFF2-40B4-BE49-F238E27FC236}">
                <a16:creationId xmlns:a16="http://schemas.microsoft.com/office/drawing/2014/main" id="{48A46252-3E7A-0F6C-813F-58BBCBE4E434}"/>
              </a:ext>
            </a:extLst>
          </p:cNvPr>
          <p:cNvSpPr txBox="1"/>
          <p:nvPr/>
        </p:nvSpPr>
        <p:spPr>
          <a:xfrm>
            <a:off x="4620920" y="830176"/>
            <a:ext cx="4694530" cy="1391407"/>
          </a:xfrm>
          <a:prstGeom prst="rect">
            <a:avLst/>
          </a:prstGeom>
        </p:spPr>
        <p:txBody>
          <a:bodyPr wrap="square" lIns="0" tIns="0" rIns="0" bIns="0" rtlCol="0" anchor="t">
            <a:spAutoFit/>
          </a:bodyPr>
          <a:lstStyle/>
          <a:p>
            <a:pPr latinLnBrk="0">
              <a:lnSpc>
                <a:spcPts val="5350"/>
              </a:lnSpc>
              <a:spcBef>
                <a:spcPct val="0"/>
              </a:spcBef>
            </a:pPr>
            <a:r>
              <a:rPr lang="en-US" sz="5000" b="1">
                <a:solidFill>
                  <a:srgbClr val="2B2A2A"/>
                </a:solidFill>
                <a:latin typeface="Poppins Bold"/>
              </a:rPr>
              <a:t>App’s Main Features</a:t>
            </a:r>
          </a:p>
        </p:txBody>
      </p:sp>
      <p:grpSp>
        <p:nvGrpSpPr>
          <p:cNvPr id="157" name="Group 41">
            <a:extLst>
              <a:ext uri="{FF2B5EF4-FFF2-40B4-BE49-F238E27FC236}">
                <a16:creationId xmlns:a16="http://schemas.microsoft.com/office/drawing/2014/main" id="{BC195694-708B-4DA8-C5CA-F59E657A0FCF}"/>
              </a:ext>
            </a:extLst>
          </p:cNvPr>
          <p:cNvGrpSpPr>
            <a:grpSpLocks noChangeAspect="1"/>
          </p:cNvGrpSpPr>
          <p:nvPr/>
        </p:nvGrpSpPr>
        <p:grpSpPr>
          <a:xfrm>
            <a:off x="378688" y="1799253"/>
            <a:ext cx="2944836" cy="5825436"/>
            <a:chOff x="0" y="0"/>
            <a:chExt cx="2620010" cy="5182870"/>
          </a:xfrm>
          <a:effectLst>
            <a:outerShdw blurRad="63500" sx="102000" sy="102000" algn="ctr" rotWithShape="0">
              <a:prstClr val="black">
                <a:alpha val="40000"/>
              </a:prstClr>
            </a:outerShdw>
          </a:effectLst>
        </p:grpSpPr>
        <p:sp>
          <p:nvSpPr>
            <p:cNvPr id="158" name="Freeform 42">
              <a:extLst>
                <a:ext uri="{FF2B5EF4-FFF2-40B4-BE49-F238E27FC236}">
                  <a16:creationId xmlns:a16="http://schemas.microsoft.com/office/drawing/2014/main" id="{9EDBD27D-38E7-15DC-B2DC-D516FEC2BFA4}"/>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sz="800"/>
            </a:p>
          </p:txBody>
        </p:sp>
        <p:sp>
          <p:nvSpPr>
            <p:cNvPr id="159" name="Freeform 43">
              <a:extLst>
                <a:ext uri="{FF2B5EF4-FFF2-40B4-BE49-F238E27FC236}">
                  <a16:creationId xmlns:a16="http://schemas.microsoft.com/office/drawing/2014/main" id="{81AB0222-DA5A-A397-47E8-B0A1612A5D26}"/>
                </a:ext>
              </a:extLst>
            </p:cNvPr>
            <p:cNvSpPr/>
            <p:nvPr/>
          </p:nvSpPr>
          <p:spPr>
            <a:xfrm>
              <a:off x="185420" y="156209"/>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a:solidFill>
                <a:srgbClr val="000000"/>
              </a:solidFill>
            </a:ln>
          </p:spPr>
          <p:txBody>
            <a:bodyPr/>
            <a:lstStyle/>
            <a:p>
              <a:endParaRPr lang="en-GB" sz="800"/>
            </a:p>
          </p:txBody>
        </p:sp>
        <p:sp>
          <p:nvSpPr>
            <p:cNvPr id="160" name="Freeform 44">
              <a:extLst>
                <a:ext uri="{FF2B5EF4-FFF2-40B4-BE49-F238E27FC236}">
                  <a16:creationId xmlns:a16="http://schemas.microsoft.com/office/drawing/2014/main" id="{0F820CCE-EC51-42AD-981A-4CD89B07BD0B}"/>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sz="800"/>
            </a:p>
          </p:txBody>
        </p:sp>
        <p:sp>
          <p:nvSpPr>
            <p:cNvPr id="161" name="Freeform 45">
              <a:extLst>
                <a:ext uri="{FF2B5EF4-FFF2-40B4-BE49-F238E27FC236}">
                  <a16:creationId xmlns:a16="http://schemas.microsoft.com/office/drawing/2014/main" id="{9A379CCD-4F6D-DD0C-100E-37DA2347E3C8}"/>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sz="800"/>
            </a:p>
          </p:txBody>
        </p:sp>
        <p:sp>
          <p:nvSpPr>
            <p:cNvPr id="162" name="Freeform 46">
              <a:extLst>
                <a:ext uri="{FF2B5EF4-FFF2-40B4-BE49-F238E27FC236}">
                  <a16:creationId xmlns:a16="http://schemas.microsoft.com/office/drawing/2014/main" id="{D44DE0B9-ADFC-7417-4711-64B4DC34A016}"/>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sz="800"/>
            </a:p>
          </p:txBody>
        </p:sp>
        <p:sp>
          <p:nvSpPr>
            <p:cNvPr id="163" name="Freeform 47">
              <a:extLst>
                <a:ext uri="{FF2B5EF4-FFF2-40B4-BE49-F238E27FC236}">
                  <a16:creationId xmlns:a16="http://schemas.microsoft.com/office/drawing/2014/main" id="{23D7486C-76BF-8D04-AB63-A851ABCA4B50}"/>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sz="800"/>
            </a:p>
          </p:txBody>
        </p:sp>
        <p:sp>
          <p:nvSpPr>
            <p:cNvPr id="164" name="Freeform 48">
              <a:extLst>
                <a:ext uri="{FF2B5EF4-FFF2-40B4-BE49-F238E27FC236}">
                  <a16:creationId xmlns:a16="http://schemas.microsoft.com/office/drawing/2014/main" id="{533FC8CE-ACE4-F44C-7C5E-09FAD3C0545F}"/>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sz="800"/>
            </a:p>
          </p:txBody>
        </p:sp>
        <p:sp>
          <p:nvSpPr>
            <p:cNvPr id="165" name="Freeform 49">
              <a:extLst>
                <a:ext uri="{FF2B5EF4-FFF2-40B4-BE49-F238E27FC236}">
                  <a16:creationId xmlns:a16="http://schemas.microsoft.com/office/drawing/2014/main" id="{146B423B-8ABF-73E0-2E01-ADD17F29EE9B}"/>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sz="800"/>
            </a:p>
          </p:txBody>
        </p:sp>
        <p:sp>
          <p:nvSpPr>
            <p:cNvPr id="166" name="Freeform 50">
              <a:extLst>
                <a:ext uri="{FF2B5EF4-FFF2-40B4-BE49-F238E27FC236}">
                  <a16:creationId xmlns:a16="http://schemas.microsoft.com/office/drawing/2014/main" id="{68A2541B-D52C-094D-4192-06041B91C4E9}"/>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sz="800"/>
            </a:p>
          </p:txBody>
        </p:sp>
      </p:grpSp>
      <p:pic>
        <p:nvPicPr>
          <p:cNvPr id="2" name="Picture 4" descr="Bars iOS Native — Design Files">
            <a:extLst>
              <a:ext uri="{FF2B5EF4-FFF2-40B4-BE49-F238E27FC236}">
                <a16:creationId xmlns:a16="http://schemas.microsoft.com/office/drawing/2014/main" id="{02924F7F-387C-4280-13F9-0D05349609E3}"/>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537134" y="1946280"/>
            <a:ext cx="2627943" cy="285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005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00 Overcoming Business Challenges Illustrations - Free in SVG, PNG, or EPS  | IconScout">
            <a:extLst>
              <a:ext uri="{FF2B5EF4-FFF2-40B4-BE49-F238E27FC236}">
                <a16:creationId xmlns:a16="http://schemas.microsoft.com/office/drawing/2014/main" id="{ED6B7252-04ED-1293-48E8-D2A644589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6874" y="1078477"/>
            <a:ext cx="4412226" cy="44122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5E662B-158B-D935-10AC-886B698FB441}"/>
              </a:ext>
            </a:extLst>
          </p:cNvPr>
          <p:cNvSpPr txBox="1">
            <a:spLocks/>
          </p:cNvSpPr>
          <p:nvPr/>
        </p:nvSpPr>
        <p:spPr>
          <a:xfrm>
            <a:off x="619952" y="1786430"/>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eaLnBrk="0" latinLnBrk="0" hangingPunct="0"/>
            <a:r>
              <a:rPr lang="en-US" sz="4000" b="1">
                <a:latin typeface="Poppins Bold" panose="00000800000000000000"/>
              </a:rPr>
              <a:t>Challenges during </a:t>
            </a:r>
          </a:p>
          <a:p>
            <a:pPr algn="l" eaLnBrk="0" latinLnBrk="0" hangingPunct="0"/>
            <a:r>
              <a:rPr lang="en-US" sz="4000" b="1">
                <a:latin typeface="Poppins Bold" panose="00000800000000000000"/>
              </a:rPr>
              <a:t>Development</a:t>
            </a:r>
          </a:p>
        </p:txBody>
      </p:sp>
      <p:sp>
        <p:nvSpPr>
          <p:cNvPr id="3" name="Content Placeholder 2">
            <a:extLst>
              <a:ext uri="{FF2B5EF4-FFF2-40B4-BE49-F238E27FC236}">
                <a16:creationId xmlns:a16="http://schemas.microsoft.com/office/drawing/2014/main" id="{920F3CE1-1641-0C56-7D47-247D40162F73}"/>
              </a:ext>
            </a:extLst>
          </p:cNvPr>
          <p:cNvSpPr txBox="1">
            <a:spLocks/>
          </p:cNvSpPr>
          <p:nvPr/>
        </p:nvSpPr>
        <p:spPr>
          <a:xfrm>
            <a:off x="619953" y="2601851"/>
            <a:ext cx="6223299" cy="1955401"/>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eaLnBrk="0" latinLnBrk="0" hangingPunct="0">
              <a:buFont typeface="Arial" panose="020B0604020202020204" pitchFamily="34" charset="0"/>
              <a:buChar char="•"/>
            </a:pPr>
            <a:r>
              <a:rPr lang="en-US" sz="1800">
                <a:cs typeface="Poppins Light"/>
              </a:rPr>
              <a:t>Problems with exporting UI converted code from </a:t>
            </a:r>
            <a:r>
              <a:rPr lang="en-US" sz="1800" err="1">
                <a:cs typeface="Poppins Light"/>
              </a:rPr>
              <a:t>Locofy</a:t>
            </a:r>
            <a:r>
              <a:rPr lang="en-US" sz="1800">
                <a:cs typeface="Poppins Light"/>
              </a:rPr>
              <a:t> </a:t>
            </a:r>
          </a:p>
          <a:p>
            <a:pPr marL="285750" indent="-285750" algn="l" eaLnBrk="0" latinLnBrk="0" hangingPunct="0">
              <a:buFont typeface="Arial" panose="020B0604020202020204" pitchFamily="34" charset="0"/>
              <a:buChar char="•"/>
            </a:pPr>
            <a:r>
              <a:rPr lang="en-US" sz="1800">
                <a:cs typeface="Poppins Light"/>
              </a:rPr>
              <a:t>Firebase DB could only handle a max of 50k reads in the free version per day</a:t>
            </a:r>
          </a:p>
          <a:p>
            <a:pPr marL="285750" indent="-285750" algn="l" eaLnBrk="0" latinLnBrk="0" hangingPunct="0">
              <a:buFont typeface="Arial" panose="020B0604020202020204" pitchFamily="34" charset="0"/>
              <a:buChar char="•"/>
            </a:pPr>
            <a:r>
              <a:rPr lang="en-US" sz="1800">
                <a:cs typeface="Poppins Light"/>
              </a:rPr>
              <a:t>Time constraints – felt a bit overwhelmed due to other projects/assignments</a:t>
            </a:r>
          </a:p>
          <a:p>
            <a:pPr algn="l" eaLnBrk="0" latinLnBrk="0" hangingPunct="0"/>
            <a:endParaRPr lang="en-US" sz="1800">
              <a:cs typeface="Poppins Light"/>
            </a:endParaRPr>
          </a:p>
        </p:txBody>
      </p:sp>
    </p:spTree>
    <p:extLst>
      <p:ext uri="{BB962C8B-B14F-4D97-AF65-F5344CB8AC3E}">
        <p14:creationId xmlns:p14="http://schemas.microsoft.com/office/powerpoint/2010/main" val="2877186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662B-158B-D935-10AC-886B698FB441}"/>
              </a:ext>
            </a:extLst>
          </p:cNvPr>
          <p:cNvSpPr txBox="1">
            <a:spLocks/>
          </p:cNvSpPr>
          <p:nvPr/>
        </p:nvSpPr>
        <p:spPr>
          <a:xfrm>
            <a:off x="1247273" y="308504"/>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b="1">
                <a:latin typeface="Poppins Bold" panose="00000800000000000000"/>
                <a:cs typeface="Poppins Light"/>
              </a:rPr>
              <a:t>Testing &amp; User Feedback</a:t>
            </a:r>
          </a:p>
        </p:txBody>
      </p:sp>
      <p:sp>
        <p:nvSpPr>
          <p:cNvPr id="3" name="Content Placeholder 2">
            <a:extLst>
              <a:ext uri="{FF2B5EF4-FFF2-40B4-BE49-F238E27FC236}">
                <a16:creationId xmlns:a16="http://schemas.microsoft.com/office/drawing/2014/main" id="{920F3CE1-1641-0C56-7D47-247D40162F73}"/>
              </a:ext>
            </a:extLst>
          </p:cNvPr>
          <p:cNvSpPr txBox="1">
            <a:spLocks/>
          </p:cNvSpPr>
          <p:nvPr/>
        </p:nvSpPr>
        <p:spPr>
          <a:xfrm>
            <a:off x="249856" y="1168818"/>
            <a:ext cx="5608217" cy="5290061"/>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US" sz="2000" b="1">
                <a:cs typeface="Poppins Light"/>
              </a:rPr>
              <a:t>Testing</a:t>
            </a:r>
          </a:p>
          <a:p>
            <a:pPr marL="342900" indent="-342900" algn="l">
              <a:lnSpc>
                <a:spcPct val="150000"/>
              </a:lnSpc>
              <a:buChar char="•"/>
            </a:pPr>
            <a:r>
              <a:rPr lang="en-US" sz="1800">
                <a:cs typeface="Poppins Light"/>
              </a:rPr>
              <a:t>Users were asked to test the app.</a:t>
            </a:r>
            <a:endParaRPr lang="en-US" sz="1800" b="1">
              <a:cs typeface="Poppins Light"/>
            </a:endParaRPr>
          </a:p>
          <a:p>
            <a:pPr marL="342900" indent="-342900" algn="l">
              <a:lnSpc>
                <a:spcPct val="150000"/>
              </a:lnSpc>
              <a:buChar char="•"/>
            </a:pPr>
            <a:r>
              <a:rPr lang="en-US" sz="1800">
                <a:cs typeface="Poppins Light"/>
              </a:rPr>
              <a:t>Bugs were found and fixed.</a:t>
            </a:r>
          </a:p>
          <a:p>
            <a:pPr marL="342900" indent="-342900" algn="l" latinLnBrk="0">
              <a:lnSpc>
                <a:spcPct val="150000"/>
              </a:lnSpc>
              <a:buChar char="•"/>
            </a:pPr>
            <a:r>
              <a:rPr lang="en-US" sz="1800">
                <a:cs typeface="Poppins Light"/>
              </a:rPr>
              <a:t>Corrections were made to existing features.</a:t>
            </a:r>
          </a:p>
          <a:p>
            <a:pPr marL="342900" indent="-342900" algn="l">
              <a:buChar char="•"/>
            </a:pPr>
            <a:endParaRPr lang="en-US" sz="1800">
              <a:cs typeface="Poppins Light"/>
            </a:endParaRPr>
          </a:p>
          <a:p>
            <a:pPr algn="l"/>
            <a:r>
              <a:rPr lang="en-US" sz="2000" b="1">
                <a:cs typeface="Poppins Light"/>
              </a:rPr>
              <a:t>User Feedback</a:t>
            </a:r>
          </a:p>
          <a:p>
            <a:pPr marL="342900" indent="-342900" algn="l" eaLnBrk="0" latinLnBrk="0" hangingPunct="0">
              <a:lnSpc>
                <a:spcPct val="150000"/>
              </a:lnSpc>
              <a:buChar char="•"/>
            </a:pPr>
            <a:r>
              <a:rPr lang="en-GB" sz="1800">
                <a:cs typeface="Poppins Light"/>
              </a:rPr>
              <a:t>We then asked Users to give feedback on:</a:t>
            </a:r>
          </a:p>
          <a:p>
            <a:pPr marL="800100" lvl="1" indent="-342900" algn="l">
              <a:lnSpc>
                <a:spcPct val="150000"/>
              </a:lnSpc>
              <a:buFont typeface="Courier New" panose="020B0604020202020204" pitchFamily="34" charset="0"/>
              <a:buChar char="o"/>
            </a:pPr>
            <a:r>
              <a:rPr lang="en-GB" sz="1400">
                <a:cs typeface="Poppins Light"/>
              </a:rPr>
              <a:t>Potential Improvements</a:t>
            </a:r>
          </a:p>
          <a:p>
            <a:pPr marL="800100" lvl="1" indent="-342900" algn="l">
              <a:lnSpc>
                <a:spcPct val="150000"/>
              </a:lnSpc>
              <a:buFont typeface="Courier New" panose="020B0604020202020204" pitchFamily="34" charset="0"/>
              <a:buChar char="o"/>
            </a:pPr>
            <a:r>
              <a:rPr lang="en-GB" sz="1400">
                <a:cs typeface="Poppins Light"/>
              </a:rPr>
              <a:t>Additional Features</a:t>
            </a:r>
          </a:p>
          <a:p>
            <a:pPr marL="800100" lvl="1" indent="-342900" algn="l">
              <a:lnSpc>
                <a:spcPct val="150000"/>
              </a:lnSpc>
              <a:buFont typeface="Courier New" panose="020B0604020202020204" pitchFamily="34" charset="0"/>
              <a:buChar char="o"/>
            </a:pPr>
            <a:r>
              <a:rPr lang="en-GB" sz="1400">
                <a:cs typeface="Poppins Light"/>
              </a:rPr>
              <a:t>Their overall experience with the app.</a:t>
            </a:r>
          </a:p>
        </p:txBody>
      </p:sp>
      <p:pic>
        <p:nvPicPr>
          <p:cNvPr id="5" name="Picture 4" descr="Forms response chart. Question title: Did you encounter any bugs or glitches while using the app?&#10;. Number of responses: 8 responses.">
            <a:extLst>
              <a:ext uri="{FF2B5EF4-FFF2-40B4-BE49-F238E27FC236}">
                <a16:creationId xmlns:a16="http://schemas.microsoft.com/office/drawing/2014/main" id="{A805F2BE-4860-A85D-0FAE-75CDA833F25F}"/>
              </a:ext>
            </a:extLst>
          </p:cNvPr>
          <p:cNvPicPr>
            <a:picLocks noChangeAspect="1"/>
          </p:cNvPicPr>
          <p:nvPr/>
        </p:nvPicPr>
        <p:blipFill rotWithShape="1">
          <a:blip r:embed="rId3"/>
          <a:srcRect r="29701" b="-198"/>
          <a:stretch/>
        </p:blipFill>
        <p:spPr>
          <a:xfrm>
            <a:off x="7599680" y="1087536"/>
            <a:ext cx="4364663" cy="2732229"/>
          </a:xfrm>
          <a:prstGeom prst="roundRect">
            <a:avLst/>
          </a:prstGeom>
          <a:effectLst>
            <a:outerShdw blurRad="50800" dist="38100" dir="5400000" algn="t" rotWithShape="0">
              <a:prstClr val="black">
                <a:alpha val="40000"/>
              </a:prstClr>
            </a:outerShdw>
          </a:effectLst>
        </p:spPr>
      </p:pic>
      <p:pic>
        <p:nvPicPr>
          <p:cNvPr id="6" name="Picture 5" descr="Forms response chart. Question title: Are there any additional feature(s) you would like to see in the app? (Select all that apply)&#10;. Number of responses: 7 responses.">
            <a:extLst>
              <a:ext uri="{FF2B5EF4-FFF2-40B4-BE49-F238E27FC236}">
                <a16:creationId xmlns:a16="http://schemas.microsoft.com/office/drawing/2014/main" id="{C6CA3C70-5792-73EB-353C-B2D9AE54867F}"/>
              </a:ext>
            </a:extLst>
          </p:cNvPr>
          <p:cNvPicPr>
            <a:picLocks noChangeAspect="1"/>
          </p:cNvPicPr>
          <p:nvPr/>
        </p:nvPicPr>
        <p:blipFill>
          <a:blip r:embed="rId4"/>
          <a:stretch>
            <a:fillRect/>
          </a:stretch>
        </p:blipFill>
        <p:spPr>
          <a:xfrm>
            <a:off x="6502400" y="3964982"/>
            <a:ext cx="5466080" cy="2636437"/>
          </a:xfrm>
          <a:prstGeom prst="round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28449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CD2EF"/>
        </a:solidFill>
        <a:effectLst/>
      </p:bgPr>
    </p:bg>
    <p:spTree>
      <p:nvGrpSpPr>
        <p:cNvPr id="1" name=""/>
        <p:cNvGrpSpPr/>
        <p:nvPr/>
      </p:nvGrpSpPr>
      <p:grpSpPr>
        <a:xfrm>
          <a:off x="0" y="0"/>
          <a:ext cx="0" cy="0"/>
          <a:chOff x="0" y="0"/>
          <a:chExt cx="0" cy="0"/>
        </a:xfrm>
      </p:grpSpPr>
      <p:grpSp>
        <p:nvGrpSpPr>
          <p:cNvPr id="4" name="Group 5">
            <a:extLst>
              <a:ext uri="{FF2B5EF4-FFF2-40B4-BE49-F238E27FC236}">
                <a16:creationId xmlns:a16="http://schemas.microsoft.com/office/drawing/2014/main" id="{B1C48765-2D3E-B763-B6E5-260D170B2057}"/>
              </a:ext>
            </a:extLst>
          </p:cNvPr>
          <p:cNvGrpSpPr/>
          <p:nvPr/>
        </p:nvGrpSpPr>
        <p:grpSpPr>
          <a:xfrm>
            <a:off x="4797021" y="2392978"/>
            <a:ext cx="2732015" cy="3405479"/>
            <a:chOff x="0" y="-57150"/>
            <a:chExt cx="1079314" cy="1498879"/>
          </a:xfrm>
          <a:effectLst>
            <a:outerShdw blurRad="50800" dist="38100" dir="5400000" algn="t" rotWithShape="0">
              <a:prstClr val="black">
                <a:alpha val="40000"/>
              </a:prstClr>
            </a:outerShdw>
          </a:effectLst>
        </p:grpSpPr>
        <p:sp>
          <p:nvSpPr>
            <p:cNvPr id="5" name="Freeform 6">
              <a:extLst>
                <a:ext uri="{FF2B5EF4-FFF2-40B4-BE49-F238E27FC236}">
                  <a16:creationId xmlns:a16="http://schemas.microsoft.com/office/drawing/2014/main" id="{6421BDB1-9E4E-8EC9-A781-B46DE2F0CA5D}"/>
                </a:ext>
              </a:extLst>
            </p:cNvPr>
            <p:cNvSpPr/>
            <p:nvPr/>
          </p:nvSpPr>
          <p:spPr>
            <a:xfrm>
              <a:off x="0" y="0"/>
              <a:ext cx="1079314" cy="1441729"/>
            </a:xfrm>
            <a:custGeom>
              <a:avLst/>
              <a:gdLst/>
              <a:ahLst/>
              <a:cxnLst/>
              <a:rect l="l" t="t" r="r" b="b"/>
              <a:pathLst>
                <a:path w="1079314" h="1441729">
                  <a:moveTo>
                    <a:pt x="54786" y="0"/>
                  </a:moveTo>
                  <a:lnTo>
                    <a:pt x="1024528" y="0"/>
                  </a:lnTo>
                  <a:cubicBezTo>
                    <a:pt x="1054786" y="0"/>
                    <a:pt x="1079314" y="24529"/>
                    <a:pt x="1079314" y="54786"/>
                  </a:cubicBezTo>
                  <a:lnTo>
                    <a:pt x="1079314" y="1386943"/>
                  </a:lnTo>
                  <a:cubicBezTo>
                    <a:pt x="1079314" y="1401473"/>
                    <a:pt x="1073542" y="1415408"/>
                    <a:pt x="1063268" y="1425683"/>
                  </a:cubicBezTo>
                  <a:cubicBezTo>
                    <a:pt x="1052993" y="1435957"/>
                    <a:pt x="1039058" y="1441729"/>
                    <a:pt x="1024528" y="1441729"/>
                  </a:cubicBezTo>
                  <a:lnTo>
                    <a:pt x="54786" y="1441729"/>
                  </a:lnTo>
                  <a:cubicBezTo>
                    <a:pt x="24529" y="1441729"/>
                    <a:pt x="0" y="1417201"/>
                    <a:pt x="0" y="1386943"/>
                  </a:cubicBezTo>
                  <a:lnTo>
                    <a:pt x="0" y="54786"/>
                  </a:lnTo>
                  <a:cubicBezTo>
                    <a:pt x="0" y="24529"/>
                    <a:pt x="24529" y="0"/>
                    <a:pt x="54786" y="0"/>
                  </a:cubicBezTo>
                  <a:close/>
                </a:path>
              </a:pathLst>
            </a:custGeom>
            <a:solidFill>
              <a:srgbClr val="96B8E6"/>
            </a:solidFill>
          </p:spPr>
          <p:txBody>
            <a:bodyPr/>
            <a:lstStyle/>
            <a:p>
              <a:endParaRPr lang="en-GB" sz="800"/>
            </a:p>
          </p:txBody>
        </p:sp>
        <p:sp>
          <p:nvSpPr>
            <p:cNvPr id="6" name="TextBox 7">
              <a:extLst>
                <a:ext uri="{FF2B5EF4-FFF2-40B4-BE49-F238E27FC236}">
                  <a16:creationId xmlns:a16="http://schemas.microsoft.com/office/drawing/2014/main" id="{6CA6C11D-703A-2D51-37D2-22DAD4C14F5C}"/>
                </a:ext>
              </a:extLst>
            </p:cNvPr>
            <p:cNvSpPr txBox="1"/>
            <p:nvPr/>
          </p:nvSpPr>
          <p:spPr>
            <a:xfrm>
              <a:off x="0" y="-57150"/>
              <a:ext cx="1079314" cy="1498879"/>
            </a:xfrm>
            <a:prstGeom prst="rect">
              <a:avLst/>
            </a:prstGeom>
          </p:spPr>
          <p:txBody>
            <a:bodyPr lIns="33867" tIns="33867" rIns="33867" bIns="33867" rtlCol="0" anchor="ctr"/>
            <a:lstStyle/>
            <a:p>
              <a:pPr algn="ctr">
                <a:lnSpc>
                  <a:spcPts val="1835"/>
                </a:lnSpc>
              </a:pPr>
              <a:endParaRPr sz="800"/>
            </a:p>
          </p:txBody>
        </p:sp>
      </p:grpSp>
      <p:grpSp>
        <p:nvGrpSpPr>
          <p:cNvPr id="7" name="Group 8">
            <a:extLst>
              <a:ext uri="{FF2B5EF4-FFF2-40B4-BE49-F238E27FC236}">
                <a16:creationId xmlns:a16="http://schemas.microsoft.com/office/drawing/2014/main" id="{2E7EAC69-C787-258F-8378-350A77035144}"/>
              </a:ext>
            </a:extLst>
          </p:cNvPr>
          <p:cNvGrpSpPr/>
          <p:nvPr/>
        </p:nvGrpSpPr>
        <p:grpSpPr>
          <a:xfrm>
            <a:off x="8008191" y="2392978"/>
            <a:ext cx="2732015" cy="3405479"/>
            <a:chOff x="0" y="-57150"/>
            <a:chExt cx="1079314" cy="1498879"/>
          </a:xfrm>
          <a:effectLst>
            <a:outerShdw blurRad="50800" dist="38100" dir="8100000" algn="tr" rotWithShape="0">
              <a:prstClr val="black">
                <a:alpha val="40000"/>
              </a:prstClr>
            </a:outerShdw>
          </a:effectLst>
        </p:grpSpPr>
        <p:sp>
          <p:nvSpPr>
            <p:cNvPr id="8" name="Freeform 9">
              <a:extLst>
                <a:ext uri="{FF2B5EF4-FFF2-40B4-BE49-F238E27FC236}">
                  <a16:creationId xmlns:a16="http://schemas.microsoft.com/office/drawing/2014/main" id="{11AEF862-DBC3-6AE3-DA87-D775D9CEF840}"/>
                </a:ext>
              </a:extLst>
            </p:cNvPr>
            <p:cNvSpPr/>
            <p:nvPr/>
          </p:nvSpPr>
          <p:spPr>
            <a:xfrm>
              <a:off x="0" y="0"/>
              <a:ext cx="1079314" cy="1441729"/>
            </a:xfrm>
            <a:custGeom>
              <a:avLst/>
              <a:gdLst/>
              <a:ahLst/>
              <a:cxnLst/>
              <a:rect l="l" t="t" r="r" b="b"/>
              <a:pathLst>
                <a:path w="1079314" h="1441729">
                  <a:moveTo>
                    <a:pt x="54786" y="0"/>
                  </a:moveTo>
                  <a:lnTo>
                    <a:pt x="1024528" y="0"/>
                  </a:lnTo>
                  <a:cubicBezTo>
                    <a:pt x="1054786" y="0"/>
                    <a:pt x="1079314" y="24529"/>
                    <a:pt x="1079314" y="54786"/>
                  </a:cubicBezTo>
                  <a:lnTo>
                    <a:pt x="1079314" y="1386943"/>
                  </a:lnTo>
                  <a:cubicBezTo>
                    <a:pt x="1079314" y="1401473"/>
                    <a:pt x="1073542" y="1415408"/>
                    <a:pt x="1063268" y="1425683"/>
                  </a:cubicBezTo>
                  <a:cubicBezTo>
                    <a:pt x="1052993" y="1435957"/>
                    <a:pt x="1039058" y="1441729"/>
                    <a:pt x="1024528" y="1441729"/>
                  </a:cubicBezTo>
                  <a:lnTo>
                    <a:pt x="54786" y="1441729"/>
                  </a:lnTo>
                  <a:cubicBezTo>
                    <a:pt x="24529" y="1441729"/>
                    <a:pt x="0" y="1417201"/>
                    <a:pt x="0" y="1386943"/>
                  </a:cubicBezTo>
                  <a:lnTo>
                    <a:pt x="0" y="54786"/>
                  </a:lnTo>
                  <a:cubicBezTo>
                    <a:pt x="0" y="24529"/>
                    <a:pt x="24529" y="0"/>
                    <a:pt x="54786" y="0"/>
                  </a:cubicBezTo>
                  <a:close/>
                </a:path>
              </a:pathLst>
            </a:custGeom>
            <a:solidFill>
              <a:srgbClr val="96B8E6"/>
            </a:solidFill>
          </p:spPr>
          <p:txBody>
            <a:bodyPr/>
            <a:lstStyle/>
            <a:p>
              <a:endParaRPr lang="en-GB" sz="800"/>
            </a:p>
          </p:txBody>
        </p:sp>
        <p:sp>
          <p:nvSpPr>
            <p:cNvPr id="9" name="TextBox 10">
              <a:extLst>
                <a:ext uri="{FF2B5EF4-FFF2-40B4-BE49-F238E27FC236}">
                  <a16:creationId xmlns:a16="http://schemas.microsoft.com/office/drawing/2014/main" id="{88234251-5C66-6ADF-E53D-05A198179316}"/>
                </a:ext>
              </a:extLst>
            </p:cNvPr>
            <p:cNvSpPr txBox="1"/>
            <p:nvPr/>
          </p:nvSpPr>
          <p:spPr>
            <a:xfrm>
              <a:off x="0" y="-57150"/>
              <a:ext cx="1079314" cy="1498879"/>
            </a:xfrm>
            <a:prstGeom prst="rect">
              <a:avLst/>
            </a:prstGeom>
          </p:spPr>
          <p:txBody>
            <a:bodyPr lIns="33867" tIns="33867" rIns="33867" bIns="33867" rtlCol="0" anchor="ctr"/>
            <a:lstStyle/>
            <a:p>
              <a:pPr algn="ctr">
                <a:lnSpc>
                  <a:spcPts val="1835"/>
                </a:lnSpc>
              </a:pPr>
              <a:endParaRPr sz="800"/>
            </a:p>
          </p:txBody>
        </p:sp>
      </p:grpSp>
      <p:grpSp>
        <p:nvGrpSpPr>
          <p:cNvPr id="10" name="Group 11">
            <a:extLst>
              <a:ext uri="{FF2B5EF4-FFF2-40B4-BE49-F238E27FC236}">
                <a16:creationId xmlns:a16="http://schemas.microsoft.com/office/drawing/2014/main" id="{2FCCC08D-486C-7E80-BF2A-7200682C6589}"/>
              </a:ext>
            </a:extLst>
          </p:cNvPr>
          <p:cNvGrpSpPr/>
          <p:nvPr/>
        </p:nvGrpSpPr>
        <p:grpSpPr>
          <a:xfrm>
            <a:off x="1451794" y="2392978"/>
            <a:ext cx="2732015" cy="3405479"/>
            <a:chOff x="0" y="-57150"/>
            <a:chExt cx="1079314" cy="1498879"/>
          </a:xfrm>
          <a:effectLst>
            <a:outerShdw blurRad="50800" dist="38100" dir="2700000" algn="tl" rotWithShape="0">
              <a:prstClr val="black">
                <a:alpha val="40000"/>
              </a:prstClr>
            </a:outerShdw>
          </a:effectLst>
        </p:grpSpPr>
        <p:sp>
          <p:nvSpPr>
            <p:cNvPr id="11" name="Freeform 12">
              <a:extLst>
                <a:ext uri="{FF2B5EF4-FFF2-40B4-BE49-F238E27FC236}">
                  <a16:creationId xmlns:a16="http://schemas.microsoft.com/office/drawing/2014/main" id="{1CAF07EE-BFD2-8630-75B8-18D8D9E649A1}"/>
                </a:ext>
              </a:extLst>
            </p:cNvPr>
            <p:cNvSpPr/>
            <p:nvPr/>
          </p:nvSpPr>
          <p:spPr>
            <a:xfrm>
              <a:off x="0" y="0"/>
              <a:ext cx="1079314" cy="1441729"/>
            </a:xfrm>
            <a:custGeom>
              <a:avLst/>
              <a:gdLst/>
              <a:ahLst/>
              <a:cxnLst/>
              <a:rect l="l" t="t" r="r" b="b"/>
              <a:pathLst>
                <a:path w="1079314" h="1441729">
                  <a:moveTo>
                    <a:pt x="54786" y="0"/>
                  </a:moveTo>
                  <a:lnTo>
                    <a:pt x="1024528" y="0"/>
                  </a:lnTo>
                  <a:cubicBezTo>
                    <a:pt x="1054786" y="0"/>
                    <a:pt x="1079314" y="24529"/>
                    <a:pt x="1079314" y="54786"/>
                  </a:cubicBezTo>
                  <a:lnTo>
                    <a:pt x="1079314" y="1386943"/>
                  </a:lnTo>
                  <a:cubicBezTo>
                    <a:pt x="1079314" y="1401473"/>
                    <a:pt x="1073542" y="1415408"/>
                    <a:pt x="1063268" y="1425683"/>
                  </a:cubicBezTo>
                  <a:cubicBezTo>
                    <a:pt x="1052993" y="1435957"/>
                    <a:pt x="1039058" y="1441729"/>
                    <a:pt x="1024528" y="1441729"/>
                  </a:cubicBezTo>
                  <a:lnTo>
                    <a:pt x="54786" y="1441729"/>
                  </a:lnTo>
                  <a:cubicBezTo>
                    <a:pt x="24529" y="1441729"/>
                    <a:pt x="0" y="1417201"/>
                    <a:pt x="0" y="1386943"/>
                  </a:cubicBezTo>
                  <a:lnTo>
                    <a:pt x="0" y="54786"/>
                  </a:lnTo>
                  <a:cubicBezTo>
                    <a:pt x="0" y="24529"/>
                    <a:pt x="24529" y="0"/>
                    <a:pt x="54786" y="0"/>
                  </a:cubicBezTo>
                  <a:close/>
                </a:path>
              </a:pathLst>
            </a:custGeom>
            <a:solidFill>
              <a:srgbClr val="96B8E6"/>
            </a:solidFill>
          </p:spPr>
          <p:txBody>
            <a:bodyPr/>
            <a:lstStyle/>
            <a:p>
              <a:endParaRPr lang="en-GB" sz="800"/>
            </a:p>
          </p:txBody>
        </p:sp>
        <p:sp>
          <p:nvSpPr>
            <p:cNvPr id="12" name="TextBox 13">
              <a:extLst>
                <a:ext uri="{FF2B5EF4-FFF2-40B4-BE49-F238E27FC236}">
                  <a16:creationId xmlns:a16="http://schemas.microsoft.com/office/drawing/2014/main" id="{C8F92DB8-A181-2E46-8318-2CF15E4F0045}"/>
                </a:ext>
              </a:extLst>
            </p:cNvPr>
            <p:cNvSpPr txBox="1"/>
            <p:nvPr/>
          </p:nvSpPr>
          <p:spPr>
            <a:xfrm>
              <a:off x="0" y="-57150"/>
              <a:ext cx="1079314" cy="1498879"/>
            </a:xfrm>
            <a:prstGeom prst="rect">
              <a:avLst/>
            </a:prstGeom>
          </p:spPr>
          <p:txBody>
            <a:bodyPr lIns="33867" tIns="33867" rIns="33867" bIns="33867" rtlCol="0" anchor="ctr"/>
            <a:lstStyle/>
            <a:p>
              <a:pPr algn="ctr">
                <a:lnSpc>
                  <a:spcPts val="1835"/>
                </a:lnSpc>
              </a:pPr>
              <a:endParaRPr sz="800"/>
            </a:p>
          </p:txBody>
        </p:sp>
      </p:grpSp>
      <p:grpSp>
        <p:nvGrpSpPr>
          <p:cNvPr id="13" name="Group 14">
            <a:extLst>
              <a:ext uri="{FF2B5EF4-FFF2-40B4-BE49-F238E27FC236}">
                <a16:creationId xmlns:a16="http://schemas.microsoft.com/office/drawing/2014/main" id="{54CAA6F8-C348-2F84-EA83-1C557F98D016}"/>
              </a:ext>
            </a:extLst>
          </p:cNvPr>
          <p:cNvGrpSpPr/>
          <p:nvPr/>
        </p:nvGrpSpPr>
        <p:grpSpPr>
          <a:xfrm>
            <a:off x="2042149" y="4967802"/>
            <a:ext cx="1645088" cy="594107"/>
            <a:chOff x="0" y="-57150"/>
            <a:chExt cx="845015" cy="305169"/>
          </a:xfrm>
        </p:grpSpPr>
        <p:sp>
          <p:nvSpPr>
            <p:cNvPr id="14" name="Freeform 15">
              <a:extLst>
                <a:ext uri="{FF2B5EF4-FFF2-40B4-BE49-F238E27FC236}">
                  <a16:creationId xmlns:a16="http://schemas.microsoft.com/office/drawing/2014/main" id="{3AE7BEB5-4C75-6BCA-AE6D-AFA85215BF3C}"/>
                </a:ext>
              </a:extLst>
            </p:cNvPr>
            <p:cNvSpPr/>
            <p:nvPr/>
          </p:nvSpPr>
          <p:spPr>
            <a:xfrm>
              <a:off x="0" y="0"/>
              <a:ext cx="845015" cy="248019"/>
            </a:xfrm>
            <a:custGeom>
              <a:avLst/>
              <a:gdLst/>
              <a:ahLst/>
              <a:cxnLst/>
              <a:rect l="l" t="t" r="r" b="b"/>
              <a:pathLst>
                <a:path w="845015" h="248019">
                  <a:moveTo>
                    <a:pt x="31374" y="0"/>
                  </a:moveTo>
                  <a:lnTo>
                    <a:pt x="813641" y="0"/>
                  </a:lnTo>
                  <a:cubicBezTo>
                    <a:pt x="830969" y="0"/>
                    <a:pt x="845015" y="14047"/>
                    <a:pt x="845015" y="31374"/>
                  </a:cubicBezTo>
                  <a:lnTo>
                    <a:pt x="845015" y="216645"/>
                  </a:lnTo>
                  <a:cubicBezTo>
                    <a:pt x="845015" y="224966"/>
                    <a:pt x="841710" y="232946"/>
                    <a:pt x="835826" y="238830"/>
                  </a:cubicBezTo>
                  <a:cubicBezTo>
                    <a:pt x="829942" y="244714"/>
                    <a:pt x="821962" y="248019"/>
                    <a:pt x="813641" y="248019"/>
                  </a:cubicBezTo>
                  <a:lnTo>
                    <a:pt x="31374" y="248019"/>
                  </a:lnTo>
                  <a:cubicBezTo>
                    <a:pt x="23053" y="248019"/>
                    <a:pt x="15073" y="244714"/>
                    <a:pt x="9189" y="238830"/>
                  </a:cubicBezTo>
                  <a:cubicBezTo>
                    <a:pt x="3305" y="232946"/>
                    <a:pt x="0" y="224966"/>
                    <a:pt x="0" y="216645"/>
                  </a:cubicBezTo>
                  <a:lnTo>
                    <a:pt x="0" y="31374"/>
                  </a:lnTo>
                  <a:cubicBezTo>
                    <a:pt x="0" y="23053"/>
                    <a:pt x="3305" y="15073"/>
                    <a:pt x="9189" y="9189"/>
                  </a:cubicBezTo>
                  <a:cubicBezTo>
                    <a:pt x="15073" y="3305"/>
                    <a:pt x="23053" y="0"/>
                    <a:pt x="31374" y="0"/>
                  </a:cubicBezTo>
                  <a:close/>
                </a:path>
              </a:pathLst>
            </a:custGeom>
            <a:solidFill>
              <a:schemeClr val="accent1">
                <a:lumMod val="75000"/>
              </a:schemeClr>
            </a:solidFill>
            <a:ln cap="sq">
              <a:noFill/>
              <a:prstDash val="solid"/>
              <a:miter/>
            </a:ln>
          </p:spPr>
          <p:txBody>
            <a:bodyPr/>
            <a:lstStyle/>
            <a:p>
              <a:endParaRPr lang="en-GB" sz="800"/>
            </a:p>
          </p:txBody>
        </p:sp>
        <p:sp>
          <p:nvSpPr>
            <p:cNvPr id="15" name="TextBox 16">
              <a:extLst>
                <a:ext uri="{FF2B5EF4-FFF2-40B4-BE49-F238E27FC236}">
                  <a16:creationId xmlns:a16="http://schemas.microsoft.com/office/drawing/2014/main" id="{7A483CE7-28CF-C781-6651-BE14EB7618B1}"/>
                </a:ext>
              </a:extLst>
            </p:cNvPr>
            <p:cNvSpPr txBox="1"/>
            <p:nvPr/>
          </p:nvSpPr>
          <p:spPr>
            <a:xfrm>
              <a:off x="0" y="-57150"/>
              <a:ext cx="845015" cy="305169"/>
            </a:xfrm>
            <a:prstGeom prst="rect">
              <a:avLst/>
            </a:prstGeom>
          </p:spPr>
          <p:txBody>
            <a:bodyPr lIns="33867" tIns="33867" rIns="33867" bIns="33867" rtlCol="0" anchor="ctr"/>
            <a:lstStyle/>
            <a:p>
              <a:pPr algn="ctr">
                <a:lnSpc>
                  <a:spcPts val="1680"/>
                </a:lnSpc>
                <a:spcBef>
                  <a:spcPct val="0"/>
                </a:spcBef>
              </a:pPr>
              <a:endParaRPr sz="800"/>
            </a:p>
          </p:txBody>
        </p:sp>
      </p:grpSp>
      <p:grpSp>
        <p:nvGrpSpPr>
          <p:cNvPr id="16" name="Group 17">
            <a:extLst>
              <a:ext uri="{FF2B5EF4-FFF2-40B4-BE49-F238E27FC236}">
                <a16:creationId xmlns:a16="http://schemas.microsoft.com/office/drawing/2014/main" id="{C9B753C4-5FAD-354E-8F84-0EE845F74232}"/>
              </a:ext>
            </a:extLst>
          </p:cNvPr>
          <p:cNvGrpSpPr/>
          <p:nvPr/>
        </p:nvGrpSpPr>
        <p:grpSpPr>
          <a:xfrm>
            <a:off x="5388136" y="4980874"/>
            <a:ext cx="1645088" cy="594107"/>
            <a:chOff x="0" y="-57150"/>
            <a:chExt cx="845015" cy="305169"/>
          </a:xfrm>
        </p:grpSpPr>
        <p:sp>
          <p:nvSpPr>
            <p:cNvPr id="17" name="Freeform 18">
              <a:extLst>
                <a:ext uri="{FF2B5EF4-FFF2-40B4-BE49-F238E27FC236}">
                  <a16:creationId xmlns:a16="http://schemas.microsoft.com/office/drawing/2014/main" id="{52530F6F-13E5-E4A1-AE22-524D8DBE07EE}"/>
                </a:ext>
              </a:extLst>
            </p:cNvPr>
            <p:cNvSpPr/>
            <p:nvPr/>
          </p:nvSpPr>
          <p:spPr>
            <a:xfrm>
              <a:off x="0" y="0"/>
              <a:ext cx="845015" cy="248019"/>
            </a:xfrm>
            <a:custGeom>
              <a:avLst/>
              <a:gdLst/>
              <a:ahLst/>
              <a:cxnLst/>
              <a:rect l="l" t="t" r="r" b="b"/>
              <a:pathLst>
                <a:path w="845015" h="248019">
                  <a:moveTo>
                    <a:pt x="31374" y="0"/>
                  </a:moveTo>
                  <a:lnTo>
                    <a:pt x="813641" y="0"/>
                  </a:lnTo>
                  <a:cubicBezTo>
                    <a:pt x="830969" y="0"/>
                    <a:pt x="845015" y="14047"/>
                    <a:pt x="845015" y="31374"/>
                  </a:cubicBezTo>
                  <a:lnTo>
                    <a:pt x="845015" y="216645"/>
                  </a:lnTo>
                  <a:cubicBezTo>
                    <a:pt x="845015" y="224966"/>
                    <a:pt x="841710" y="232946"/>
                    <a:pt x="835826" y="238830"/>
                  </a:cubicBezTo>
                  <a:cubicBezTo>
                    <a:pt x="829942" y="244714"/>
                    <a:pt x="821962" y="248019"/>
                    <a:pt x="813641" y="248019"/>
                  </a:cubicBezTo>
                  <a:lnTo>
                    <a:pt x="31374" y="248019"/>
                  </a:lnTo>
                  <a:cubicBezTo>
                    <a:pt x="23053" y="248019"/>
                    <a:pt x="15073" y="244714"/>
                    <a:pt x="9189" y="238830"/>
                  </a:cubicBezTo>
                  <a:cubicBezTo>
                    <a:pt x="3305" y="232946"/>
                    <a:pt x="0" y="224966"/>
                    <a:pt x="0" y="216645"/>
                  </a:cubicBezTo>
                  <a:lnTo>
                    <a:pt x="0" y="31374"/>
                  </a:lnTo>
                  <a:cubicBezTo>
                    <a:pt x="0" y="23053"/>
                    <a:pt x="3305" y="15073"/>
                    <a:pt x="9189" y="9189"/>
                  </a:cubicBezTo>
                  <a:cubicBezTo>
                    <a:pt x="15073" y="3305"/>
                    <a:pt x="23053" y="0"/>
                    <a:pt x="31374" y="0"/>
                  </a:cubicBezTo>
                  <a:close/>
                </a:path>
              </a:pathLst>
            </a:custGeom>
            <a:solidFill>
              <a:schemeClr val="accent1">
                <a:lumMod val="75000"/>
              </a:schemeClr>
            </a:solidFill>
            <a:ln cap="sq">
              <a:noFill/>
              <a:prstDash val="solid"/>
              <a:miter/>
            </a:ln>
          </p:spPr>
          <p:txBody>
            <a:bodyPr/>
            <a:lstStyle/>
            <a:p>
              <a:endParaRPr lang="en-GB" sz="800"/>
            </a:p>
          </p:txBody>
        </p:sp>
        <p:sp>
          <p:nvSpPr>
            <p:cNvPr id="18" name="TextBox 19">
              <a:extLst>
                <a:ext uri="{FF2B5EF4-FFF2-40B4-BE49-F238E27FC236}">
                  <a16:creationId xmlns:a16="http://schemas.microsoft.com/office/drawing/2014/main" id="{098E7382-98E3-A39E-A33D-FAD10A40C0C6}"/>
                </a:ext>
              </a:extLst>
            </p:cNvPr>
            <p:cNvSpPr txBox="1"/>
            <p:nvPr/>
          </p:nvSpPr>
          <p:spPr>
            <a:xfrm>
              <a:off x="0" y="-57150"/>
              <a:ext cx="845015" cy="305169"/>
            </a:xfrm>
            <a:prstGeom prst="rect">
              <a:avLst/>
            </a:prstGeom>
          </p:spPr>
          <p:txBody>
            <a:bodyPr lIns="33867" tIns="33867" rIns="33867" bIns="33867" rtlCol="0" anchor="ctr"/>
            <a:lstStyle/>
            <a:p>
              <a:pPr algn="ctr">
                <a:lnSpc>
                  <a:spcPts val="1680"/>
                </a:lnSpc>
                <a:spcBef>
                  <a:spcPct val="0"/>
                </a:spcBef>
              </a:pPr>
              <a:endParaRPr sz="800"/>
            </a:p>
          </p:txBody>
        </p:sp>
      </p:grpSp>
      <p:sp>
        <p:nvSpPr>
          <p:cNvPr id="25" name="TextBox 31">
            <a:extLst>
              <a:ext uri="{FF2B5EF4-FFF2-40B4-BE49-F238E27FC236}">
                <a16:creationId xmlns:a16="http://schemas.microsoft.com/office/drawing/2014/main" id="{D0C68B6C-A118-6B26-B70B-1286C9A4E176}"/>
              </a:ext>
            </a:extLst>
          </p:cNvPr>
          <p:cNvSpPr txBox="1"/>
          <p:nvPr/>
        </p:nvSpPr>
        <p:spPr>
          <a:xfrm>
            <a:off x="2352546" y="1384633"/>
            <a:ext cx="7529685" cy="698909"/>
          </a:xfrm>
          <a:prstGeom prst="rect">
            <a:avLst/>
          </a:prstGeom>
        </p:spPr>
        <p:txBody>
          <a:bodyPr wrap="square" lIns="0" tIns="0" rIns="0" bIns="0" rtlCol="0" anchor="t">
            <a:spAutoFit/>
          </a:bodyPr>
          <a:lstStyle/>
          <a:p>
            <a:pPr algn="ctr">
              <a:lnSpc>
                <a:spcPts val="5350"/>
              </a:lnSpc>
              <a:spcBef>
                <a:spcPct val="0"/>
              </a:spcBef>
            </a:pPr>
            <a:r>
              <a:rPr lang="en-US" sz="5000">
                <a:solidFill>
                  <a:srgbClr val="2B2A2A"/>
                </a:solidFill>
                <a:latin typeface="Poppins Bold"/>
              </a:rPr>
              <a:t>Subscription Price List</a:t>
            </a:r>
          </a:p>
        </p:txBody>
      </p:sp>
      <p:sp>
        <p:nvSpPr>
          <p:cNvPr id="27" name="TextBox 35">
            <a:extLst>
              <a:ext uri="{FF2B5EF4-FFF2-40B4-BE49-F238E27FC236}">
                <a16:creationId xmlns:a16="http://schemas.microsoft.com/office/drawing/2014/main" id="{1B14F8DA-6723-6D6D-29EA-3CBB058FEF96}"/>
              </a:ext>
            </a:extLst>
          </p:cNvPr>
          <p:cNvSpPr txBox="1"/>
          <p:nvPr/>
        </p:nvSpPr>
        <p:spPr>
          <a:xfrm>
            <a:off x="2072027" y="2708430"/>
            <a:ext cx="1585335" cy="223394"/>
          </a:xfrm>
          <a:prstGeom prst="rect">
            <a:avLst/>
          </a:prstGeom>
        </p:spPr>
        <p:txBody>
          <a:bodyPr lIns="0" tIns="0" rIns="0" bIns="0" rtlCol="0" anchor="t">
            <a:spAutoFit/>
          </a:bodyPr>
          <a:lstStyle/>
          <a:p>
            <a:pPr algn="ctr" latinLnBrk="0">
              <a:lnSpc>
                <a:spcPts val="1733"/>
              </a:lnSpc>
            </a:pPr>
            <a:r>
              <a:rPr lang="en-US" sz="1667" b="1">
                <a:solidFill>
                  <a:srgbClr val="2B2A2A"/>
                </a:solidFill>
                <a:latin typeface="Poppins Semi-Bold"/>
              </a:rPr>
              <a:t>Freemium Plan</a:t>
            </a:r>
          </a:p>
        </p:txBody>
      </p:sp>
      <p:sp>
        <p:nvSpPr>
          <p:cNvPr id="28" name="TextBox 36">
            <a:extLst>
              <a:ext uri="{FF2B5EF4-FFF2-40B4-BE49-F238E27FC236}">
                <a16:creationId xmlns:a16="http://schemas.microsoft.com/office/drawing/2014/main" id="{FC526BC1-5851-80D9-4BB1-E2E714A73000}"/>
              </a:ext>
            </a:extLst>
          </p:cNvPr>
          <p:cNvSpPr txBox="1"/>
          <p:nvPr/>
        </p:nvSpPr>
        <p:spPr>
          <a:xfrm>
            <a:off x="5417254" y="2708430"/>
            <a:ext cx="1585335" cy="437364"/>
          </a:xfrm>
          <a:prstGeom prst="rect">
            <a:avLst/>
          </a:prstGeom>
        </p:spPr>
        <p:txBody>
          <a:bodyPr lIns="0" tIns="0" rIns="0" bIns="0" rtlCol="0" anchor="t">
            <a:spAutoFit/>
          </a:bodyPr>
          <a:lstStyle/>
          <a:p>
            <a:pPr algn="ctr" latinLnBrk="0">
              <a:lnSpc>
                <a:spcPts val="1733"/>
              </a:lnSpc>
            </a:pPr>
            <a:r>
              <a:rPr lang="en-US" sz="1650" b="1">
                <a:solidFill>
                  <a:srgbClr val="2B2A2A"/>
                </a:solidFill>
                <a:latin typeface="Poppins Semi-Bold"/>
              </a:rPr>
              <a:t>Premium Plan (Quarterly)</a:t>
            </a:r>
          </a:p>
        </p:txBody>
      </p:sp>
      <p:sp>
        <p:nvSpPr>
          <p:cNvPr id="29" name="TextBox 37">
            <a:extLst>
              <a:ext uri="{FF2B5EF4-FFF2-40B4-BE49-F238E27FC236}">
                <a16:creationId xmlns:a16="http://schemas.microsoft.com/office/drawing/2014/main" id="{FE76C82D-75FF-9498-9F8A-87F210762E9A}"/>
              </a:ext>
            </a:extLst>
          </p:cNvPr>
          <p:cNvSpPr txBox="1"/>
          <p:nvPr/>
        </p:nvSpPr>
        <p:spPr>
          <a:xfrm>
            <a:off x="8628427" y="2708430"/>
            <a:ext cx="1585335" cy="437364"/>
          </a:xfrm>
          <a:prstGeom prst="rect">
            <a:avLst/>
          </a:prstGeom>
        </p:spPr>
        <p:txBody>
          <a:bodyPr wrap="square" lIns="0" tIns="0" rIns="0" bIns="0" rtlCol="0" anchor="t">
            <a:spAutoFit/>
          </a:bodyPr>
          <a:lstStyle/>
          <a:p>
            <a:pPr algn="ctr" latinLnBrk="0">
              <a:lnSpc>
                <a:spcPts val="1733"/>
              </a:lnSpc>
            </a:pPr>
            <a:r>
              <a:rPr lang="en-US" sz="1650" b="1">
                <a:solidFill>
                  <a:srgbClr val="2B2A2A"/>
                </a:solidFill>
                <a:latin typeface="Poppins Semi-Bold"/>
              </a:rPr>
              <a:t>Premium Plan (Yearly)</a:t>
            </a:r>
            <a:endParaRPr lang="en-US" sz="1667" b="1">
              <a:solidFill>
                <a:srgbClr val="2B2A2A"/>
              </a:solidFill>
              <a:latin typeface="Poppins Semi-Bold"/>
            </a:endParaRPr>
          </a:p>
        </p:txBody>
      </p:sp>
      <p:sp>
        <p:nvSpPr>
          <p:cNvPr id="30" name="TextBox 38">
            <a:extLst>
              <a:ext uri="{FF2B5EF4-FFF2-40B4-BE49-F238E27FC236}">
                <a16:creationId xmlns:a16="http://schemas.microsoft.com/office/drawing/2014/main" id="{486B83E4-2513-7CCC-812D-C037E882D14C}"/>
              </a:ext>
            </a:extLst>
          </p:cNvPr>
          <p:cNvSpPr txBox="1"/>
          <p:nvPr/>
        </p:nvSpPr>
        <p:spPr>
          <a:xfrm>
            <a:off x="1672144" y="3061670"/>
            <a:ext cx="2337022" cy="1477328"/>
          </a:xfrm>
          <a:prstGeom prst="rect">
            <a:avLst/>
          </a:prstGeom>
        </p:spPr>
        <p:txBody>
          <a:bodyPr wrap="square" lIns="0" tIns="0" rIns="0" bIns="0" rtlCol="0" anchor="t">
            <a:spAutoFit/>
          </a:bodyPr>
          <a:lstStyle/>
          <a:p>
            <a:pPr marL="273050" lvl="1" indent="-136525" latinLnBrk="0">
              <a:buFont typeface="Arial"/>
              <a:buChar char="•"/>
            </a:pPr>
            <a:r>
              <a:rPr lang="en-US" sz="1200">
                <a:solidFill>
                  <a:srgbClr val="2B2A2A"/>
                </a:solidFill>
                <a:latin typeface="Poppins"/>
              </a:rPr>
              <a:t>Access to all theory Qs</a:t>
            </a:r>
          </a:p>
          <a:p>
            <a:pPr marL="136525" lvl="1" latinLnBrk="0"/>
            <a:endParaRPr lang="en-US" sz="1200">
              <a:solidFill>
                <a:srgbClr val="2B2A2A"/>
              </a:solidFill>
              <a:latin typeface="Poppins"/>
            </a:endParaRPr>
          </a:p>
          <a:p>
            <a:pPr marL="273050" lvl="1" indent="-136525" latinLnBrk="0">
              <a:buFont typeface="Arial"/>
              <a:buChar char="•"/>
            </a:pPr>
            <a:r>
              <a:rPr lang="en-US" sz="1200">
                <a:solidFill>
                  <a:srgbClr val="2B2A2A"/>
                </a:solidFill>
                <a:latin typeface="Poppins"/>
              </a:rPr>
              <a:t>Limited no. of predefined routes</a:t>
            </a:r>
          </a:p>
          <a:p>
            <a:pPr marL="273050" lvl="1" indent="-136525" latinLnBrk="0">
              <a:buFont typeface="Arial"/>
              <a:buChar char="•"/>
            </a:pPr>
            <a:endParaRPr lang="en-US" sz="1200">
              <a:solidFill>
                <a:srgbClr val="2B2A2A"/>
              </a:solidFill>
              <a:latin typeface="Poppins"/>
            </a:endParaRPr>
          </a:p>
          <a:p>
            <a:pPr marL="273050" lvl="1" indent="-136525" latinLnBrk="0">
              <a:buFont typeface="Arial"/>
              <a:buChar char="•"/>
            </a:pPr>
            <a:r>
              <a:rPr lang="en-US" sz="1200">
                <a:solidFill>
                  <a:srgbClr val="2B2A2A"/>
                </a:solidFill>
                <a:latin typeface="Poppins"/>
              </a:rPr>
              <a:t>Ads</a:t>
            </a:r>
          </a:p>
          <a:p>
            <a:pPr marL="273050" lvl="1" indent="-136525" latinLnBrk="0">
              <a:buFont typeface="Arial"/>
              <a:buChar char="•"/>
            </a:pPr>
            <a:endParaRPr lang="en-US" sz="1200">
              <a:solidFill>
                <a:srgbClr val="2B2A2A"/>
              </a:solidFill>
              <a:latin typeface="Poppins"/>
            </a:endParaRPr>
          </a:p>
          <a:p>
            <a:pPr marL="273050" lvl="1" indent="-136525" latinLnBrk="0">
              <a:buFont typeface="Arial"/>
              <a:buChar char="•"/>
            </a:pPr>
            <a:r>
              <a:rPr lang="en-US" sz="1200">
                <a:solidFill>
                  <a:srgbClr val="2B2A2A"/>
                </a:solidFill>
                <a:latin typeface="Poppins"/>
                <a:cs typeface="Poppins"/>
              </a:rPr>
              <a:t>Email support</a:t>
            </a:r>
          </a:p>
        </p:txBody>
      </p:sp>
      <p:sp>
        <p:nvSpPr>
          <p:cNvPr id="31" name="TextBox 39">
            <a:extLst>
              <a:ext uri="{FF2B5EF4-FFF2-40B4-BE49-F238E27FC236}">
                <a16:creationId xmlns:a16="http://schemas.microsoft.com/office/drawing/2014/main" id="{DDB71B8D-F94D-6DCA-81D9-8A36CEEAF580}"/>
              </a:ext>
            </a:extLst>
          </p:cNvPr>
          <p:cNvSpPr txBox="1"/>
          <p:nvPr/>
        </p:nvSpPr>
        <p:spPr>
          <a:xfrm>
            <a:off x="5095603" y="3256245"/>
            <a:ext cx="2218475" cy="1292662"/>
          </a:xfrm>
          <a:prstGeom prst="rect">
            <a:avLst/>
          </a:prstGeom>
        </p:spPr>
        <p:txBody>
          <a:bodyPr wrap="square" lIns="0" tIns="0" rIns="0" bIns="0" rtlCol="0" anchor="t">
            <a:spAutoFit/>
          </a:bodyPr>
          <a:lstStyle/>
          <a:p>
            <a:pPr marL="273050" lvl="1" indent="-136525" latinLnBrk="0">
              <a:buFont typeface="Arial"/>
              <a:buChar char="•"/>
            </a:pPr>
            <a:r>
              <a:rPr lang="en-US" sz="1200">
                <a:solidFill>
                  <a:srgbClr val="2B2A2A"/>
                </a:solidFill>
                <a:latin typeface="Poppins"/>
                <a:ea typeface="Arial Unicode MS"/>
                <a:cs typeface="Poppins"/>
              </a:rPr>
              <a:t>All features, including all predefined routes</a:t>
            </a:r>
            <a:endParaRPr lang="en-US">
              <a:cs typeface="Poppins Light"/>
            </a:endParaRPr>
          </a:p>
          <a:p>
            <a:pPr marL="273050" lvl="1" indent="-136525" latinLnBrk="0">
              <a:buFont typeface="Arial"/>
              <a:buChar char="•"/>
            </a:pPr>
            <a:endParaRPr lang="en-US" sz="1200">
              <a:solidFill>
                <a:srgbClr val="2B2A2A"/>
              </a:solidFill>
              <a:latin typeface="Poppins"/>
            </a:endParaRPr>
          </a:p>
          <a:p>
            <a:pPr marL="273050" lvl="1" indent="-136525" latinLnBrk="0">
              <a:buFont typeface="Arial"/>
              <a:buChar char="•"/>
            </a:pPr>
            <a:r>
              <a:rPr lang="en-US" sz="1200">
                <a:solidFill>
                  <a:srgbClr val="2B2A2A"/>
                </a:solidFill>
                <a:latin typeface="Poppins"/>
              </a:rPr>
              <a:t>Ad-free</a:t>
            </a:r>
          </a:p>
          <a:p>
            <a:pPr marL="273050" lvl="1" indent="-136525" latinLnBrk="0">
              <a:buFont typeface="Arial"/>
              <a:buChar char="•"/>
            </a:pPr>
            <a:endParaRPr lang="en-US" sz="1200">
              <a:solidFill>
                <a:srgbClr val="2B2A2A"/>
              </a:solidFill>
              <a:latin typeface="Poppins"/>
            </a:endParaRPr>
          </a:p>
          <a:p>
            <a:pPr marL="273050" lvl="1" indent="-136525" latinLnBrk="0">
              <a:buFont typeface="Arial"/>
              <a:buChar char="•"/>
            </a:pPr>
            <a:r>
              <a:rPr lang="en-US" sz="1200">
                <a:solidFill>
                  <a:srgbClr val="2B2A2A"/>
                </a:solidFill>
                <a:latin typeface="Poppins"/>
              </a:rPr>
              <a:t>Priority email and chat support</a:t>
            </a:r>
            <a:endParaRPr lang="en-US" sz="1200">
              <a:solidFill>
                <a:srgbClr val="2B2A2A"/>
              </a:solidFill>
              <a:latin typeface="Poppins"/>
              <a:cs typeface="Poppins"/>
            </a:endParaRPr>
          </a:p>
        </p:txBody>
      </p:sp>
      <p:sp>
        <p:nvSpPr>
          <p:cNvPr id="32" name="TextBox 40">
            <a:extLst>
              <a:ext uri="{FF2B5EF4-FFF2-40B4-BE49-F238E27FC236}">
                <a16:creationId xmlns:a16="http://schemas.microsoft.com/office/drawing/2014/main" id="{9476456F-A4CC-F2A1-3971-C1AF16A32952}"/>
              </a:ext>
            </a:extLst>
          </p:cNvPr>
          <p:cNvSpPr txBox="1"/>
          <p:nvPr/>
        </p:nvSpPr>
        <p:spPr>
          <a:xfrm>
            <a:off x="8266549" y="3168671"/>
            <a:ext cx="2367325" cy="1832040"/>
          </a:xfrm>
          <a:prstGeom prst="rect">
            <a:avLst/>
          </a:prstGeom>
        </p:spPr>
        <p:txBody>
          <a:bodyPr wrap="square" lIns="0" tIns="0" rIns="0" bIns="0" rtlCol="0" anchor="t">
            <a:spAutoFit/>
          </a:bodyPr>
          <a:lstStyle/>
          <a:p>
            <a:pPr marL="273050" lvl="1" indent="-136525" latinLnBrk="0">
              <a:lnSpc>
                <a:spcPts val="1773"/>
              </a:lnSpc>
              <a:buFont typeface="Arial"/>
              <a:buChar char="•"/>
            </a:pPr>
            <a:r>
              <a:rPr lang="en-US" sz="1200">
                <a:solidFill>
                  <a:srgbClr val="2B2A2A"/>
                </a:solidFill>
                <a:latin typeface="Poppins"/>
              </a:rPr>
              <a:t>All features from premium including “create your own routes”</a:t>
            </a:r>
          </a:p>
          <a:p>
            <a:pPr marL="136525" lvl="1" latinLnBrk="0">
              <a:lnSpc>
                <a:spcPts val="1773"/>
              </a:lnSpc>
            </a:pPr>
            <a:endParaRPr lang="en-US" sz="1200">
              <a:solidFill>
                <a:srgbClr val="2B2A2A"/>
              </a:solidFill>
              <a:latin typeface="Poppins"/>
              <a:ea typeface="Arial Unicode MS"/>
              <a:cs typeface="Poppins"/>
            </a:endParaRPr>
          </a:p>
          <a:p>
            <a:pPr marL="273050" lvl="1" indent="-136525" latinLnBrk="0">
              <a:lnSpc>
                <a:spcPts val="1773"/>
              </a:lnSpc>
              <a:buFont typeface="Arial"/>
              <a:buChar char="•"/>
            </a:pPr>
            <a:r>
              <a:rPr lang="en-US" sz="1200">
                <a:solidFill>
                  <a:srgbClr val="2B2A2A"/>
                </a:solidFill>
                <a:latin typeface="Poppins"/>
                <a:ea typeface="Arial Unicode MS"/>
                <a:cs typeface="Poppins"/>
              </a:rPr>
              <a:t>Ad-free</a:t>
            </a:r>
          </a:p>
          <a:p>
            <a:pPr marL="273050" lvl="1" indent="-136525" latinLnBrk="0">
              <a:lnSpc>
                <a:spcPts val="1773"/>
              </a:lnSpc>
              <a:buFont typeface="Arial"/>
              <a:buChar char="•"/>
            </a:pPr>
            <a:endParaRPr lang="en-US" sz="1200">
              <a:solidFill>
                <a:srgbClr val="2B2A2A"/>
              </a:solidFill>
              <a:latin typeface="Poppins"/>
              <a:ea typeface="Arial Unicode MS"/>
              <a:cs typeface="Poppins"/>
            </a:endParaRPr>
          </a:p>
          <a:p>
            <a:pPr marL="273050" lvl="1" indent="-136525" latinLnBrk="0">
              <a:lnSpc>
                <a:spcPts val="1773"/>
              </a:lnSpc>
              <a:buFont typeface="Arial"/>
              <a:buChar char="•"/>
            </a:pPr>
            <a:r>
              <a:rPr lang="en-US" sz="1200">
                <a:solidFill>
                  <a:srgbClr val="2B2A2A"/>
                </a:solidFill>
                <a:latin typeface="Poppins"/>
                <a:ea typeface="Arial Unicode MS"/>
                <a:cs typeface="Poppins"/>
              </a:rPr>
              <a:t>Priority email and chat support</a:t>
            </a:r>
          </a:p>
        </p:txBody>
      </p:sp>
      <p:sp>
        <p:nvSpPr>
          <p:cNvPr id="33" name="TextBox 41">
            <a:extLst>
              <a:ext uri="{FF2B5EF4-FFF2-40B4-BE49-F238E27FC236}">
                <a16:creationId xmlns:a16="http://schemas.microsoft.com/office/drawing/2014/main" id="{BAD3191F-B67A-04AA-D785-CD06084304B2}"/>
              </a:ext>
            </a:extLst>
          </p:cNvPr>
          <p:cNvSpPr txBox="1"/>
          <p:nvPr/>
        </p:nvSpPr>
        <p:spPr>
          <a:xfrm>
            <a:off x="2072027" y="5226163"/>
            <a:ext cx="1585335" cy="223394"/>
          </a:xfrm>
          <a:prstGeom prst="rect">
            <a:avLst/>
          </a:prstGeom>
        </p:spPr>
        <p:txBody>
          <a:bodyPr lIns="0" tIns="0" rIns="0" bIns="0" rtlCol="0" anchor="t">
            <a:spAutoFit/>
          </a:bodyPr>
          <a:lstStyle/>
          <a:p>
            <a:pPr algn="ctr">
              <a:lnSpc>
                <a:spcPts val="1733"/>
              </a:lnSpc>
            </a:pPr>
            <a:r>
              <a:rPr lang="en-US" sz="1650">
                <a:solidFill>
                  <a:srgbClr val="FFFFFF"/>
                </a:solidFill>
                <a:latin typeface="Poppins Semi-Bold"/>
              </a:rPr>
              <a:t>FREE</a:t>
            </a:r>
          </a:p>
        </p:txBody>
      </p:sp>
      <p:sp>
        <p:nvSpPr>
          <p:cNvPr id="34" name="TextBox 42">
            <a:extLst>
              <a:ext uri="{FF2B5EF4-FFF2-40B4-BE49-F238E27FC236}">
                <a16:creationId xmlns:a16="http://schemas.microsoft.com/office/drawing/2014/main" id="{13931758-41EC-D557-BB79-6855C709609C}"/>
              </a:ext>
            </a:extLst>
          </p:cNvPr>
          <p:cNvSpPr txBox="1"/>
          <p:nvPr/>
        </p:nvSpPr>
        <p:spPr>
          <a:xfrm>
            <a:off x="5417254" y="5226163"/>
            <a:ext cx="1585335" cy="223394"/>
          </a:xfrm>
          <a:prstGeom prst="rect">
            <a:avLst/>
          </a:prstGeom>
        </p:spPr>
        <p:txBody>
          <a:bodyPr lIns="0" tIns="0" rIns="0" bIns="0" rtlCol="0" anchor="t">
            <a:spAutoFit/>
          </a:bodyPr>
          <a:lstStyle/>
          <a:p>
            <a:pPr algn="ctr">
              <a:lnSpc>
                <a:spcPts val="1733"/>
              </a:lnSpc>
            </a:pPr>
            <a:r>
              <a:rPr lang="en-US" sz="1650">
                <a:solidFill>
                  <a:srgbClr val="FFFFFF"/>
                </a:solidFill>
                <a:latin typeface="Poppins Semi-Bold"/>
              </a:rPr>
              <a:t>€10/three months</a:t>
            </a:r>
          </a:p>
        </p:txBody>
      </p:sp>
      <p:grpSp>
        <p:nvGrpSpPr>
          <p:cNvPr id="36" name="Group 17">
            <a:extLst>
              <a:ext uri="{FF2B5EF4-FFF2-40B4-BE49-F238E27FC236}">
                <a16:creationId xmlns:a16="http://schemas.microsoft.com/office/drawing/2014/main" id="{767FF8C2-819A-2F10-C4F8-B0F694A99BBA}"/>
              </a:ext>
            </a:extLst>
          </p:cNvPr>
          <p:cNvGrpSpPr/>
          <p:nvPr/>
        </p:nvGrpSpPr>
        <p:grpSpPr>
          <a:xfrm>
            <a:off x="8628427" y="4967802"/>
            <a:ext cx="1645088" cy="594107"/>
            <a:chOff x="0" y="-57150"/>
            <a:chExt cx="845015" cy="305169"/>
          </a:xfrm>
        </p:grpSpPr>
        <p:sp>
          <p:nvSpPr>
            <p:cNvPr id="37" name="Freeform 18">
              <a:extLst>
                <a:ext uri="{FF2B5EF4-FFF2-40B4-BE49-F238E27FC236}">
                  <a16:creationId xmlns:a16="http://schemas.microsoft.com/office/drawing/2014/main" id="{A19E4952-8EC4-3B3C-70E7-A5BEDA2562C8}"/>
                </a:ext>
              </a:extLst>
            </p:cNvPr>
            <p:cNvSpPr/>
            <p:nvPr/>
          </p:nvSpPr>
          <p:spPr>
            <a:xfrm>
              <a:off x="0" y="0"/>
              <a:ext cx="845015" cy="248019"/>
            </a:xfrm>
            <a:custGeom>
              <a:avLst/>
              <a:gdLst/>
              <a:ahLst/>
              <a:cxnLst/>
              <a:rect l="l" t="t" r="r" b="b"/>
              <a:pathLst>
                <a:path w="845015" h="248019">
                  <a:moveTo>
                    <a:pt x="31374" y="0"/>
                  </a:moveTo>
                  <a:lnTo>
                    <a:pt x="813641" y="0"/>
                  </a:lnTo>
                  <a:cubicBezTo>
                    <a:pt x="830969" y="0"/>
                    <a:pt x="845015" y="14047"/>
                    <a:pt x="845015" y="31374"/>
                  </a:cubicBezTo>
                  <a:lnTo>
                    <a:pt x="845015" y="216645"/>
                  </a:lnTo>
                  <a:cubicBezTo>
                    <a:pt x="845015" y="224966"/>
                    <a:pt x="841710" y="232946"/>
                    <a:pt x="835826" y="238830"/>
                  </a:cubicBezTo>
                  <a:cubicBezTo>
                    <a:pt x="829942" y="244714"/>
                    <a:pt x="821962" y="248019"/>
                    <a:pt x="813641" y="248019"/>
                  </a:cubicBezTo>
                  <a:lnTo>
                    <a:pt x="31374" y="248019"/>
                  </a:lnTo>
                  <a:cubicBezTo>
                    <a:pt x="23053" y="248019"/>
                    <a:pt x="15073" y="244714"/>
                    <a:pt x="9189" y="238830"/>
                  </a:cubicBezTo>
                  <a:cubicBezTo>
                    <a:pt x="3305" y="232946"/>
                    <a:pt x="0" y="224966"/>
                    <a:pt x="0" y="216645"/>
                  </a:cubicBezTo>
                  <a:lnTo>
                    <a:pt x="0" y="31374"/>
                  </a:lnTo>
                  <a:cubicBezTo>
                    <a:pt x="0" y="23053"/>
                    <a:pt x="3305" y="15073"/>
                    <a:pt x="9189" y="9189"/>
                  </a:cubicBezTo>
                  <a:cubicBezTo>
                    <a:pt x="15073" y="3305"/>
                    <a:pt x="23053" y="0"/>
                    <a:pt x="31374" y="0"/>
                  </a:cubicBezTo>
                  <a:close/>
                </a:path>
              </a:pathLst>
            </a:custGeom>
            <a:solidFill>
              <a:schemeClr val="accent1">
                <a:lumMod val="75000"/>
              </a:schemeClr>
            </a:solidFill>
            <a:ln cap="sq">
              <a:noFill/>
              <a:prstDash val="solid"/>
              <a:miter/>
            </a:ln>
          </p:spPr>
          <p:txBody>
            <a:bodyPr/>
            <a:lstStyle/>
            <a:p>
              <a:endParaRPr lang="en-GB" sz="800"/>
            </a:p>
          </p:txBody>
        </p:sp>
        <p:sp>
          <p:nvSpPr>
            <p:cNvPr id="38" name="TextBox 19">
              <a:extLst>
                <a:ext uri="{FF2B5EF4-FFF2-40B4-BE49-F238E27FC236}">
                  <a16:creationId xmlns:a16="http://schemas.microsoft.com/office/drawing/2014/main" id="{4DAEA91D-4578-D90D-ADD5-91730FA73D62}"/>
                </a:ext>
              </a:extLst>
            </p:cNvPr>
            <p:cNvSpPr txBox="1"/>
            <p:nvPr/>
          </p:nvSpPr>
          <p:spPr>
            <a:xfrm>
              <a:off x="0" y="-57150"/>
              <a:ext cx="845015" cy="305169"/>
            </a:xfrm>
            <a:prstGeom prst="rect">
              <a:avLst/>
            </a:prstGeom>
          </p:spPr>
          <p:txBody>
            <a:bodyPr lIns="33867" tIns="33867" rIns="33867" bIns="33867" rtlCol="0" anchor="ctr"/>
            <a:lstStyle/>
            <a:p>
              <a:pPr algn="ctr">
                <a:lnSpc>
                  <a:spcPts val="1680"/>
                </a:lnSpc>
                <a:spcBef>
                  <a:spcPct val="0"/>
                </a:spcBef>
              </a:pPr>
              <a:endParaRPr sz="800"/>
            </a:p>
          </p:txBody>
        </p:sp>
      </p:grpSp>
      <p:sp>
        <p:nvSpPr>
          <p:cNvPr id="39" name="TextBox 42">
            <a:extLst>
              <a:ext uri="{FF2B5EF4-FFF2-40B4-BE49-F238E27FC236}">
                <a16:creationId xmlns:a16="http://schemas.microsoft.com/office/drawing/2014/main" id="{6154D902-E1F3-234B-5B09-CAEB40EE96D5}"/>
              </a:ext>
            </a:extLst>
          </p:cNvPr>
          <p:cNvSpPr txBox="1"/>
          <p:nvPr/>
        </p:nvSpPr>
        <p:spPr>
          <a:xfrm>
            <a:off x="8657545" y="5213091"/>
            <a:ext cx="1585335" cy="223394"/>
          </a:xfrm>
          <a:prstGeom prst="rect">
            <a:avLst/>
          </a:prstGeom>
        </p:spPr>
        <p:txBody>
          <a:bodyPr lIns="0" tIns="0" rIns="0" bIns="0" rtlCol="0" anchor="t">
            <a:spAutoFit/>
          </a:bodyPr>
          <a:lstStyle/>
          <a:p>
            <a:pPr algn="ctr">
              <a:lnSpc>
                <a:spcPts val="1733"/>
              </a:lnSpc>
            </a:pPr>
            <a:r>
              <a:rPr lang="en-US" sz="1650">
                <a:solidFill>
                  <a:srgbClr val="FFFFFF"/>
                </a:solidFill>
                <a:latin typeface="Poppins Semi-Bold"/>
              </a:rPr>
              <a:t>€35/year</a:t>
            </a:r>
          </a:p>
        </p:txBody>
      </p:sp>
    </p:spTree>
    <p:extLst>
      <p:ext uri="{BB962C8B-B14F-4D97-AF65-F5344CB8AC3E}">
        <p14:creationId xmlns:p14="http://schemas.microsoft.com/office/powerpoint/2010/main" val="73695484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662B-158B-D935-10AC-886B698FB441}"/>
              </a:ext>
            </a:extLst>
          </p:cNvPr>
          <p:cNvSpPr txBox="1">
            <a:spLocks/>
          </p:cNvSpPr>
          <p:nvPr/>
        </p:nvSpPr>
        <p:spPr>
          <a:xfrm>
            <a:off x="1200513" y="109039"/>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b="1">
                <a:cs typeface="Poppins Light"/>
              </a:rPr>
              <a:t>Future Roadmap</a:t>
            </a:r>
          </a:p>
        </p:txBody>
      </p:sp>
      <p:grpSp>
        <p:nvGrpSpPr>
          <p:cNvPr id="4" name="Google Shape;342;p22">
            <a:extLst>
              <a:ext uri="{FF2B5EF4-FFF2-40B4-BE49-F238E27FC236}">
                <a16:creationId xmlns:a16="http://schemas.microsoft.com/office/drawing/2014/main" id="{1C3263F6-C635-C786-0A5F-FC7D79746556}"/>
              </a:ext>
            </a:extLst>
          </p:cNvPr>
          <p:cNvGrpSpPr/>
          <p:nvPr/>
        </p:nvGrpSpPr>
        <p:grpSpPr>
          <a:xfrm>
            <a:off x="6943281" y="4850509"/>
            <a:ext cx="1330174" cy="1330159"/>
            <a:chOff x="3921625" y="1758625"/>
            <a:chExt cx="2121125" cy="2121100"/>
          </a:xfrm>
          <a:solidFill>
            <a:srgbClr val="7030A0"/>
          </a:solidFill>
        </p:grpSpPr>
        <p:sp>
          <p:nvSpPr>
            <p:cNvPr id="45" name="Google Shape;343;p22">
              <a:extLst>
                <a:ext uri="{FF2B5EF4-FFF2-40B4-BE49-F238E27FC236}">
                  <a16:creationId xmlns:a16="http://schemas.microsoft.com/office/drawing/2014/main" id="{686EC8D0-85CA-2E4D-D4C5-5F637F45BACD}"/>
                </a:ext>
              </a:extLst>
            </p:cNvPr>
            <p:cNvSpPr/>
            <p:nvPr/>
          </p:nvSpPr>
          <p:spPr>
            <a:xfrm>
              <a:off x="4797050" y="2634025"/>
              <a:ext cx="370300" cy="370300"/>
            </a:xfrm>
            <a:custGeom>
              <a:avLst/>
              <a:gdLst/>
              <a:ahLst/>
              <a:cxnLst/>
              <a:rect l="l" t="t" r="r" b="b"/>
              <a:pathLst>
                <a:path w="14812" h="14812" extrusionOk="0">
                  <a:moveTo>
                    <a:pt x="7406" y="0"/>
                  </a:moveTo>
                  <a:cubicBezTo>
                    <a:pt x="3322" y="0"/>
                    <a:pt x="0" y="3310"/>
                    <a:pt x="0" y="7406"/>
                  </a:cubicBezTo>
                  <a:cubicBezTo>
                    <a:pt x="0" y="11490"/>
                    <a:pt x="3322" y="14812"/>
                    <a:pt x="7406" y="14812"/>
                  </a:cubicBezTo>
                  <a:cubicBezTo>
                    <a:pt x="11490" y="14812"/>
                    <a:pt x="14812" y="11490"/>
                    <a:pt x="14812" y="7406"/>
                  </a:cubicBezTo>
                  <a:cubicBezTo>
                    <a:pt x="14812" y="3310"/>
                    <a:pt x="11490" y="0"/>
                    <a:pt x="7406"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46" name="Google Shape;344;p22">
              <a:extLst>
                <a:ext uri="{FF2B5EF4-FFF2-40B4-BE49-F238E27FC236}">
                  <a16:creationId xmlns:a16="http://schemas.microsoft.com/office/drawing/2014/main" id="{40733805-17F9-5046-3B7D-B7DC14C1D547}"/>
                </a:ext>
              </a:extLst>
            </p:cNvPr>
            <p:cNvSpPr/>
            <p:nvPr/>
          </p:nvSpPr>
          <p:spPr>
            <a:xfrm>
              <a:off x="4326450" y="2163425"/>
              <a:ext cx="1311500" cy="1311500"/>
            </a:xfrm>
            <a:custGeom>
              <a:avLst/>
              <a:gdLst/>
              <a:ahLst/>
              <a:cxnLst/>
              <a:rect l="l" t="t" r="r" b="b"/>
              <a:pathLst>
                <a:path w="52460" h="52460" extrusionOk="0">
                  <a:moveTo>
                    <a:pt x="26230" y="7406"/>
                  </a:moveTo>
                  <a:cubicBezTo>
                    <a:pt x="36612" y="7406"/>
                    <a:pt x="45054" y="15848"/>
                    <a:pt x="45054" y="26230"/>
                  </a:cubicBezTo>
                  <a:cubicBezTo>
                    <a:pt x="45054" y="36612"/>
                    <a:pt x="36612" y="45054"/>
                    <a:pt x="26230" y="45054"/>
                  </a:cubicBezTo>
                  <a:cubicBezTo>
                    <a:pt x="15860" y="45054"/>
                    <a:pt x="7406" y="36612"/>
                    <a:pt x="7406" y="26230"/>
                  </a:cubicBezTo>
                  <a:cubicBezTo>
                    <a:pt x="7406" y="15848"/>
                    <a:pt x="15860" y="7406"/>
                    <a:pt x="26230" y="7406"/>
                  </a:cubicBezTo>
                  <a:close/>
                  <a:moveTo>
                    <a:pt x="26230" y="1"/>
                  </a:moveTo>
                  <a:cubicBezTo>
                    <a:pt x="11776" y="1"/>
                    <a:pt x="0" y="11764"/>
                    <a:pt x="0" y="26230"/>
                  </a:cubicBezTo>
                  <a:cubicBezTo>
                    <a:pt x="0" y="40696"/>
                    <a:pt x="11776" y="52460"/>
                    <a:pt x="26230" y="52460"/>
                  </a:cubicBezTo>
                  <a:cubicBezTo>
                    <a:pt x="40684" y="52460"/>
                    <a:pt x="52459" y="40696"/>
                    <a:pt x="52459" y="26230"/>
                  </a:cubicBezTo>
                  <a:cubicBezTo>
                    <a:pt x="52459" y="11764"/>
                    <a:pt x="40684" y="1"/>
                    <a:pt x="26230" y="1"/>
                  </a:cubicBezTo>
                  <a:close/>
                </a:path>
              </a:pathLst>
            </a:custGeom>
            <a:solidFill>
              <a:srgbClr val="C00000"/>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47" name="Google Shape;345;p22">
              <a:extLst>
                <a:ext uri="{FF2B5EF4-FFF2-40B4-BE49-F238E27FC236}">
                  <a16:creationId xmlns:a16="http://schemas.microsoft.com/office/drawing/2014/main" id="{E788189D-60A8-7C52-AD37-01D9F9C61247}"/>
                </a:ext>
              </a:extLst>
            </p:cNvPr>
            <p:cNvSpPr/>
            <p:nvPr/>
          </p:nvSpPr>
          <p:spPr>
            <a:xfrm>
              <a:off x="3921625" y="1758625"/>
              <a:ext cx="2121125" cy="2121100"/>
            </a:xfrm>
            <a:custGeom>
              <a:avLst/>
              <a:gdLst/>
              <a:ahLst/>
              <a:cxnLst/>
              <a:rect l="l" t="t" r="r" b="b"/>
              <a:pathLst>
                <a:path w="84845" h="84844" extrusionOk="0">
                  <a:moveTo>
                    <a:pt x="42423" y="7406"/>
                  </a:moveTo>
                  <a:cubicBezTo>
                    <a:pt x="61735" y="7406"/>
                    <a:pt x="77439" y="23110"/>
                    <a:pt x="77439" y="42422"/>
                  </a:cubicBezTo>
                  <a:cubicBezTo>
                    <a:pt x="77439" y="61734"/>
                    <a:pt x="61735" y="77438"/>
                    <a:pt x="42423" y="77438"/>
                  </a:cubicBezTo>
                  <a:cubicBezTo>
                    <a:pt x="23111" y="77438"/>
                    <a:pt x="7407" y="61734"/>
                    <a:pt x="7407" y="42422"/>
                  </a:cubicBezTo>
                  <a:cubicBezTo>
                    <a:pt x="7407" y="23110"/>
                    <a:pt x="23111" y="7406"/>
                    <a:pt x="42423" y="7406"/>
                  </a:cubicBezTo>
                  <a:close/>
                  <a:moveTo>
                    <a:pt x="42423" y="0"/>
                  </a:moveTo>
                  <a:cubicBezTo>
                    <a:pt x="19027" y="0"/>
                    <a:pt x="1" y="19026"/>
                    <a:pt x="1" y="42422"/>
                  </a:cubicBezTo>
                  <a:cubicBezTo>
                    <a:pt x="1" y="65818"/>
                    <a:pt x="19027" y="84844"/>
                    <a:pt x="42423" y="84844"/>
                  </a:cubicBezTo>
                  <a:cubicBezTo>
                    <a:pt x="65819" y="84844"/>
                    <a:pt x="84845" y="65818"/>
                    <a:pt x="84845" y="42422"/>
                  </a:cubicBezTo>
                  <a:cubicBezTo>
                    <a:pt x="84845" y="19026"/>
                    <a:pt x="65819" y="0"/>
                    <a:pt x="42423" y="0"/>
                  </a:cubicBezTo>
                  <a:close/>
                </a:path>
              </a:pathLst>
            </a:custGeom>
            <a:solidFill>
              <a:srgbClr val="C00000"/>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grpSp>
      <p:grpSp>
        <p:nvGrpSpPr>
          <p:cNvPr id="5" name="Google Shape;346;p22">
            <a:extLst>
              <a:ext uri="{FF2B5EF4-FFF2-40B4-BE49-F238E27FC236}">
                <a16:creationId xmlns:a16="http://schemas.microsoft.com/office/drawing/2014/main" id="{3F8F165A-6CFC-40A9-18E0-85AFA78620BA}"/>
              </a:ext>
            </a:extLst>
          </p:cNvPr>
          <p:cNvGrpSpPr/>
          <p:nvPr/>
        </p:nvGrpSpPr>
        <p:grpSpPr>
          <a:xfrm>
            <a:off x="0" y="1089472"/>
            <a:ext cx="7967284" cy="4821130"/>
            <a:chOff x="0" y="1162995"/>
            <a:chExt cx="5704466" cy="3451863"/>
          </a:xfrm>
          <a:effectLst>
            <a:outerShdw blurRad="50800" dist="38100" dir="16200000" rotWithShape="0">
              <a:prstClr val="black">
                <a:alpha val="40000"/>
              </a:prstClr>
            </a:outerShdw>
          </a:effectLst>
        </p:grpSpPr>
        <p:sp>
          <p:nvSpPr>
            <p:cNvPr id="41" name="Google Shape;347;p22">
              <a:extLst>
                <a:ext uri="{FF2B5EF4-FFF2-40B4-BE49-F238E27FC236}">
                  <a16:creationId xmlns:a16="http://schemas.microsoft.com/office/drawing/2014/main" id="{313FCFAE-D247-4258-BCA8-5EA1DD53D95D}"/>
                </a:ext>
              </a:extLst>
            </p:cNvPr>
            <p:cNvSpPr/>
            <p:nvPr/>
          </p:nvSpPr>
          <p:spPr>
            <a:xfrm>
              <a:off x="0" y="1162995"/>
              <a:ext cx="5704466" cy="3451863"/>
            </a:xfrm>
            <a:custGeom>
              <a:avLst/>
              <a:gdLst/>
              <a:ahLst/>
              <a:cxnLst/>
              <a:rect l="l" t="t" r="r" b="b"/>
              <a:pathLst>
                <a:path w="181238" h="109670" extrusionOk="0">
                  <a:moveTo>
                    <a:pt x="1" y="1"/>
                  </a:moveTo>
                  <a:lnTo>
                    <a:pt x="1" y="9978"/>
                  </a:lnTo>
                  <a:lnTo>
                    <a:pt x="160069" y="9978"/>
                  </a:lnTo>
                  <a:cubicBezTo>
                    <a:pt x="163843" y="9978"/>
                    <a:pt x="166915" y="13050"/>
                    <a:pt x="166915" y="16824"/>
                  </a:cubicBezTo>
                  <a:cubicBezTo>
                    <a:pt x="166915" y="20599"/>
                    <a:pt x="163843" y="23670"/>
                    <a:pt x="160069" y="23670"/>
                  </a:cubicBezTo>
                  <a:lnTo>
                    <a:pt x="126064" y="23670"/>
                  </a:lnTo>
                  <a:cubicBezTo>
                    <a:pt x="116742" y="23670"/>
                    <a:pt x="109169" y="31326"/>
                    <a:pt x="109169" y="40637"/>
                  </a:cubicBezTo>
                  <a:cubicBezTo>
                    <a:pt x="109169" y="49947"/>
                    <a:pt x="116742" y="57603"/>
                    <a:pt x="126064" y="57603"/>
                  </a:cubicBezTo>
                  <a:lnTo>
                    <a:pt x="160069" y="57603"/>
                  </a:lnTo>
                  <a:cubicBezTo>
                    <a:pt x="163843" y="57603"/>
                    <a:pt x="166915" y="60592"/>
                    <a:pt x="166915" y="64378"/>
                  </a:cubicBezTo>
                  <a:cubicBezTo>
                    <a:pt x="166915" y="68152"/>
                    <a:pt x="163843" y="71141"/>
                    <a:pt x="160069" y="71141"/>
                  </a:cubicBezTo>
                  <a:lnTo>
                    <a:pt x="125993" y="71141"/>
                  </a:lnTo>
                  <a:cubicBezTo>
                    <a:pt x="116682" y="71141"/>
                    <a:pt x="109098" y="78796"/>
                    <a:pt x="109098" y="88107"/>
                  </a:cubicBezTo>
                  <a:cubicBezTo>
                    <a:pt x="109098" y="97430"/>
                    <a:pt x="116682" y="105073"/>
                    <a:pt x="125993" y="105073"/>
                  </a:cubicBezTo>
                  <a:lnTo>
                    <a:pt x="169224" y="105073"/>
                  </a:lnTo>
                  <a:lnTo>
                    <a:pt x="169224" y="109669"/>
                  </a:lnTo>
                  <a:lnTo>
                    <a:pt x="181238" y="99846"/>
                  </a:lnTo>
                  <a:lnTo>
                    <a:pt x="169224" y="90012"/>
                  </a:lnTo>
                  <a:lnTo>
                    <a:pt x="169224" y="94953"/>
                  </a:lnTo>
                  <a:lnTo>
                    <a:pt x="125993" y="94953"/>
                  </a:lnTo>
                  <a:cubicBezTo>
                    <a:pt x="122219" y="94953"/>
                    <a:pt x="119135" y="91893"/>
                    <a:pt x="119135" y="88107"/>
                  </a:cubicBezTo>
                  <a:cubicBezTo>
                    <a:pt x="119135" y="84333"/>
                    <a:pt x="122219" y="81261"/>
                    <a:pt x="125993" y="81261"/>
                  </a:cubicBezTo>
                  <a:lnTo>
                    <a:pt x="160069" y="81261"/>
                  </a:lnTo>
                  <a:cubicBezTo>
                    <a:pt x="169379" y="81261"/>
                    <a:pt x="176964" y="73617"/>
                    <a:pt x="176964" y="64295"/>
                  </a:cubicBezTo>
                  <a:cubicBezTo>
                    <a:pt x="176964" y="54984"/>
                    <a:pt x="169379" y="47328"/>
                    <a:pt x="160069" y="47328"/>
                  </a:cubicBezTo>
                  <a:lnTo>
                    <a:pt x="126064" y="47328"/>
                  </a:lnTo>
                  <a:cubicBezTo>
                    <a:pt x="122278" y="47328"/>
                    <a:pt x="119206" y="44340"/>
                    <a:pt x="119206" y="40565"/>
                  </a:cubicBezTo>
                  <a:cubicBezTo>
                    <a:pt x="119206" y="36779"/>
                    <a:pt x="122278" y="33791"/>
                    <a:pt x="126064" y="33791"/>
                  </a:cubicBezTo>
                  <a:lnTo>
                    <a:pt x="160069" y="33791"/>
                  </a:lnTo>
                  <a:cubicBezTo>
                    <a:pt x="169379" y="33791"/>
                    <a:pt x="176964" y="26218"/>
                    <a:pt x="176964" y="16896"/>
                  </a:cubicBezTo>
                  <a:cubicBezTo>
                    <a:pt x="176964" y="7585"/>
                    <a:pt x="169379" y="1"/>
                    <a:pt x="160069" y="1"/>
                  </a:cubicBezTo>
                  <a:close/>
                </a:path>
              </a:pathLst>
            </a:custGeom>
            <a:solidFill>
              <a:srgbClr val="302F28"/>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42" name="Google Shape;348;p22">
              <a:extLst>
                <a:ext uri="{FF2B5EF4-FFF2-40B4-BE49-F238E27FC236}">
                  <a16:creationId xmlns:a16="http://schemas.microsoft.com/office/drawing/2014/main" id="{65F09822-0A4B-2719-396C-360DFF195EFF}"/>
                </a:ext>
              </a:extLst>
            </p:cNvPr>
            <p:cNvSpPr/>
            <p:nvPr/>
          </p:nvSpPr>
          <p:spPr>
            <a:xfrm>
              <a:off x="0" y="1186601"/>
              <a:ext cx="5674502" cy="3388536"/>
            </a:xfrm>
            <a:custGeom>
              <a:avLst/>
              <a:gdLst/>
              <a:ahLst/>
              <a:cxnLst/>
              <a:rect l="l" t="t" r="r" b="b"/>
              <a:pathLst>
                <a:path w="180286" h="107658" extrusionOk="0">
                  <a:moveTo>
                    <a:pt x="1" y="1"/>
                  </a:moveTo>
                  <a:lnTo>
                    <a:pt x="1" y="8478"/>
                  </a:lnTo>
                  <a:lnTo>
                    <a:pt x="160069" y="8478"/>
                  </a:lnTo>
                  <a:cubicBezTo>
                    <a:pt x="164260" y="8478"/>
                    <a:pt x="167677" y="11871"/>
                    <a:pt x="167677" y="16074"/>
                  </a:cubicBezTo>
                  <a:cubicBezTo>
                    <a:pt x="167677" y="20277"/>
                    <a:pt x="164260" y="23659"/>
                    <a:pt x="160069" y="23659"/>
                  </a:cubicBezTo>
                  <a:lnTo>
                    <a:pt x="126064" y="23659"/>
                  </a:lnTo>
                  <a:cubicBezTo>
                    <a:pt x="117170" y="23659"/>
                    <a:pt x="109931" y="30921"/>
                    <a:pt x="109931" y="39815"/>
                  </a:cubicBezTo>
                  <a:cubicBezTo>
                    <a:pt x="109931" y="48709"/>
                    <a:pt x="117170" y="55960"/>
                    <a:pt x="126064" y="55960"/>
                  </a:cubicBezTo>
                  <a:lnTo>
                    <a:pt x="160069" y="55960"/>
                  </a:lnTo>
                  <a:cubicBezTo>
                    <a:pt x="164260" y="55960"/>
                    <a:pt x="167677" y="59425"/>
                    <a:pt x="167677" y="63628"/>
                  </a:cubicBezTo>
                  <a:cubicBezTo>
                    <a:pt x="167677" y="67819"/>
                    <a:pt x="164260" y="71284"/>
                    <a:pt x="160069" y="71284"/>
                  </a:cubicBezTo>
                  <a:lnTo>
                    <a:pt x="125993" y="71284"/>
                  </a:lnTo>
                  <a:cubicBezTo>
                    <a:pt x="117099" y="71284"/>
                    <a:pt x="109860" y="78463"/>
                    <a:pt x="109860" y="87357"/>
                  </a:cubicBezTo>
                  <a:cubicBezTo>
                    <a:pt x="109860" y="96263"/>
                    <a:pt x="117099" y="103430"/>
                    <a:pt x="125671" y="103430"/>
                  </a:cubicBezTo>
                  <a:lnTo>
                    <a:pt x="169820" y="103430"/>
                  </a:lnTo>
                  <a:lnTo>
                    <a:pt x="169820" y="107657"/>
                  </a:lnTo>
                  <a:lnTo>
                    <a:pt x="180285" y="99096"/>
                  </a:lnTo>
                  <a:lnTo>
                    <a:pt x="169820" y="90524"/>
                  </a:lnTo>
                  <a:lnTo>
                    <a:pt x="169820" y="94953"/>
                  </a:lnTo>
                  <a:lnTo>
                    <a:pt x="125671" y="94953"/>
                  </a:lnTo>
                  <a:cubicBezTo>
                    <a:pt x="121790" y="94953"/>
                    <a:pt x="118385" y="91560"/>
                    <a:pt x="118385" y="87357"/>
                  </a:cubicBezTo>
                  <a:cubicBezTo>
                    <a:pt x="118385" y="83166"/>
                    <a:pt x="121790" y="79773"/>
                    <a:pt x="125993" y="79773"/>
                  </a:cubicBezTo>
                  <a:lnTo>
                    <a:pt x="160069" y="79773"/>
                  </a:lnTo>
                  <a:cubicBezTo>
                    <a:pt x="168963" y="79773"/>
                    <a:pt x="176202" y="72522"/>
                    <a:pt x="176202" y="63628"/>
                  </a:cubicBezTo>
                  <a:cubicBezTo>
                    <a:pt x="176202" y="54734"/>
                    <a:pt x="168963" y="47471"/>
                    <a:pt x="160069" y="47471"/>
                  </a:cubicBezTo>
                  <a:lnTo>
                    <a:pt x="126064" y="47471"/>
                  </a:lnTo>
                  <a:cubicBezTo>
                    <a:pt x="121861" y="47471"/>
                    <a:pt x="118444" y="44006"/>
                    <a:pt x="118444" y="39815"/>
                  </a:cubicBezTo>
                  <a:cubicBezTo>
                    <a:pt x="118444" y="35612"/>
                    <a:pt x="121861" y="32148"/>
                    <a:pt x="126064" y="32148"/>
                  </a:cubicBezTo>
                  <a:lnTo>
                    <a:pt x="160069" y="32148"/>
                  </a:lnTo>
                  <a:cubicBezTo>
                    <a:pt x="168963" y="32148"/>
                    <a:pt x="176202" y="24968"/>
                    <a:pt x="176202" y="16074"/>
                  </a:cubicBezTo>
                  <a:cubicBezTo>
                    <a:pt x="176202" y="7180"/>
                    <a:pt x="168963" y="1"/>
                    <a:pt x="160069" y="1"/>
                  </a:cubicBez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43" name="Google Shape;349;p22">
              <a:extLst>
                <a:ext uri="{FF2B5EF4-FFF2-40B4-BE49-F238E27FC236}">
                  <a16:creationId xmlns:a16="http://schemas.microsoft.com/office/drawing/2014/main" id="{474E74DE-1382-668A-EF96-B69CB0B57502}"/>
                </a:ext>
              </a:extLst>
            </p:cNvPr>
            <p:cNvSpPr/>
            <p:nvPr/>
          </p:nvSpPr>
          <p:spPr>
            <a:xfrm>
              <a:off x="0" y="1200481"/>
              <a:ext cx="5653130" cy="3345037"/>
            </a:xfrm>
            <a:custGeom>
              <a:avLst/>
              <a:gdLst/>
              <a:ahLst/>
              <a:cxnLst/>
              <a:rect l="l" t="t" r="r" b="b"/>
              <a:pathLst>
                <a:path w="179607" h="106276" extrusionOk="0">
                  <a:moveTo>
                    <a:pt x="1" y="1"/>
                  </a:moveTo>
                  <a:lnTo>
                    <a:pt x="1" y="7597"/>
                  </a:lnTo>
                  <a:lnTo>
                    <a:pt x="160069" y="7597"/>
                  </a:lnTo>
                  <a:cubicBezTo>
                    <a:pt x="164510" y="7597"/>
                    <a:pt x="168129" y="11180"/>
                    <a:pt x="168129" y="15633"/>
                  </a:cubicBezTo>
                  <a:cubicBezTo>
                    <a:pt x="168129" y="20086"/>
                    <a:pt x="164510" y="23670"/>
                    <a:pt x="160069" y="23670"/>
                  </a:cubicBezTo>
                  <a:lnTo>
                    <a:pt x="126064" y="23670"/>
                  </a:lnTo>
                  <a:cubicBezTo>
                    <a:pt x="117420" y="23670"/>
                    <a:pt x="110384" y="30730"/>
                    <a:pt x="110384" y="39374"/>
                  </a:cubicBezTo>
                  <a:cubicBezTo>
                    <a:pt x="110384" y="48018"/>
                    <a:pt x="117420" y="55067"/>
                    <a:pt x="126064" y="55067"/>
                  </a:cubicBezTo>
                  <a:lnTo>
                    <a:pt x="160069" y="55067"/>
                  </a:lnTo>
                  <a:cubicBezTo>
                    <a:pt x="164510" y="55067"/>
                    <a:pt x="168129" y="58662"/>
                    <a:pt x="168129" y="63104"/>
                  </a:cubicBezTo>
                  <a:cubicBezTo>
                    <a:pt x="168129" y="67556"/>
                    <a:pt x="164510" y="71140"/>
                    <a:pt x="160069" y="71140"/>
                  </a:cubicBezTo>
                  <a:lnTo>
                    <a:pt x="125993" y="71140"/>
                  </a:lnTo>
                  <a:cubicBezTo>
                    <a:pt x="117349" y="71140"/>
                    <a:pt x="110312" y="78201"/>
                    <a:pt x="110312" y="86845"/>
                  </a:cubicBezTo>
                  <a:cubicBezTo>
                    <a:pt x="110312" y="95488"/>
                    <a:pt x="117349" y="102549"/>
                    <a:pt x="125993" y="102549"/>
                  </a:cubicBezTo>
                  <a:lnTo>
                    <a:pt x="170260" y="102549"/>
                  </a:lnTo>
                  <a:lnTo>
                    <a:pt x="170260" y="106275"/>
                  </a:lnTo>
                  <a:lnTo>
                    <a:pt x="179607" y="98655"/>
                  </a:lnTo>
                  <a:lnTo>
                    <a:pt x="170260" y="91036"/>
                  </a:lnTo>
                  <a:lnTo>
                    <a:pt x="170260" y="94953"/>
                  </a:lnTo>
                  <a:lnTo>
                    <a:pt x="125993" y="94953"/>
                  </a:lnTo>
                  <a:cubicBezTo>
                    <a:pt x="121540" y="94953"/>
                    <a:pt x="117920" y="91369"/>
                    <a:pt x="117920" y="86916"/>
                  </a:cubicBezTo>
                  <a:cubicBezTo>
                    <a:pt x="117920" y="82475"/>
                    <a:pt x="121540" y="78879"/>
                    <a:pt x="125993" y="78879"/>
                  </a:cubicBezTo>
                  <a:lnTo>
                    <a:pt x="160069" y="78879"/>
                  </a:lnTo>
                  <a:cubicBezTo>
                    <a:pt x="168712" y="78879"/>
                    <a:pt x="175737" y="71831"/>
                    <a:pt x="175737" y="63187"/>
                  </a:cubicBezTo>
                  <a:cubicBezTo>
                    <a:pt x="175737" y="54543"/>
                    <a:pt x="168712" y="47483"/>
                    <a:pt x="160069" y="47483"/>
                  </a:cubicBezTo>
                  <a:lnTo>
                    <a:pt x="126064" y="47483"/>
                  </a:lnTo>
                  <a:cubicBezTo>
                    <a:pt x="121611" y="47483"/>
                    <a:pt x="117992" y="43815"/>
                    <a:pt x="117992" y="39374"/>
                  </a:cubicBezTo>
                  <a:cubicBezTo>
                    <a:pt x="117992" y="34921"/>
                    <a:pt x="121611" y="31254"/>
                    <a:pt x="126064" y="31254"/>
                  </a:cubicBezTo>
                  <a:lnTo>
                    <a:pt x="160069" y="31254"/>
                  </a:lnTo>
                  <a:cubicBezTo>
                    <a:pt x="168712" y="31254"/>
                    <a:pt x="175737" y="24277"/>
                    <a:pt x="175737" y="15633"/>
                  </a:cubicBezTo>
                  <a:cubicBezTo>
                    <a:pt x="175737" y="6989"/>
                    <a:pt x="168712" y="1"/>
                    <a:pt x="160069" y="1"/>
                  </a:cubicBezTo>
                  <a:close/>
                </a:path>
              </a:pathLst>
            </a:custGeom>
            <a:solidFill>
              <a:srgbClr val="302F28"/>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44" name="Google Shape;350;p22">
              <a:extLst>
                <a:ext uri="{FF2B5EF4-FFF2-40B4-BE49-F238E27FC236}">
                  <a16:creationId xmlns:a16="http://schemas.microsoft.com/office/drawing/2014/main" id="{4505E595-B21B-BBF8-74A5-F0FE27F6E5F6}"/>
                </a:ext>
              </a:extLst>
            </p:cNvPr>
            <p:cNvSpPr/>
            <p:nvPr/>
          </p:nvSpPr>
          <p:spPr>
            <a:xfrm>
              <a:off x="193758" y="1314040"/>
              <a:ext cx="5223276" cy="3000638"/>
            </a:xfrm>
            <a:custGeom>
              <a:avLst/>
              <a:gdLst/>
              <a:ahLst/>
              <a:cxnLst/>
              <a:rect l="l" t="t" r="r" b="b"/>
              <a:pathLst>
                <a:path w="165950" h="95334" extrusionOk="0">
                  <a:moveTo>
                    <a:pt x="0" y="0"/>
                  </a:moveTo>
                  <a:lnTo>
                    <a:pt x="0" y="345"/>
                  </a:lnTo>
                  <a:lnTo>
                    <a:pt x="4084" y="345"/>
                  </a:lnTo>
                  <a:lnTo>
                    <a:pt x="4084" y="0"/>
                  </a:lnTo>
                  <a:close/>
                  <a:moveTo>
                    <a:pt x="8168" y="0"/>
                  </a:moveTo>
                  <a:lnTo>
                    <a:pt x="8168" y="345"/>
                  </a:lnTo>
                  <a:lnTo>
                    <a:pt x="12252" y="345"/>
                  </a:lnTo>
                  <a:lnTo>
                    <a:pt x="12252" y="0"/>
                  </a:lnTo>
                  <a:close/>
                  <a:moveTo>
                    <a:pt x="16336" y="0"/>
                  </a:moveTo>
                  <a:lnTo>
                    <a:pt x="16336" y="345"/>
                  </a:lnTo>
                  <a:lnTo>
                    <a:pt x="20420" y="345"/>
                  </a:lnTo>
                  <a:lnTo>
                    <a:pt x="20420" y="0"/>
                  </a:lnTo>
                  <a:close/>
                  <a:moveTo>
                    <a:pt x="24503" y="0"/>
                  </a:moveTo>
                  <a:lnTo>
                    <a:pt x="24503" y="345"/>
                  </a:lnTo>
                  <a:lnTo>
                    <a:pt x="28587" y="345"/>
                  </a:lnTo>
                  <a:lnTo>
                    <a:pt x="28587" y="0"/>
                  </a:lnTo>
                  <a:close/>
                  <a:moveTo>
                    <a:pt x="32671" y="0"/>
                  </a:moveTo>
                  <a:lnTo>
                    <a:pt x="32671" y="345"/>
                  </a:lnTo>
                  <a:lnTo>
                    <a:pt x="36755" y="345"/>
                  </a:lnTo>
                  <a:lnTo>
                    <a:pt x="36755" y="0"/>
                  </a:lnTo>
                  <a:close/>
                  <a:moveTo>
                    <a:pt x="40839" y="0"/>
                  </a:moveTo>
                  <a:lnTo>
                    <a:pt x="40839" y="345"/>
                  </a:lnTo>
                  <a:lnTo>
                    <a:pt x="44923" y="345"/>
                  </a:lnTo>
                  <a:lnTo>
                    <a:pt x="44923" y="0"/>
                  </a:lnTo>
                  <a:close/>
                  <a:moveTo>
                    <a:pt x="49007" y="0"/>
                  </a:moveTo>
                  <a:lnTo>
                    <a:pt x="49007" y="345"/>
                  </a:lnTo>
                  <a:lnTo>
                    <a:pt x="53090" y="345"/>
                  </a:lnTo>
                  <a:lnTo>
                    <a:pt x="53090" y="0"/>
                  </a:lnTo>
                  <a:close/>
                  <a:moveTo>
                    <a:pt x="57174" y="0"/>
                  </a:moveTo>
                  <a:lnTo>
                    <a:pt x="57174" y="345"/>
                  </a:lnTo>
                  <a:lnTo>
                    <a:pt x="61258" y="345"/>
                  </a:lnTo>
                  <a:lnTo>
                    <a:pt x="61258" y="0"/>
                  </a:lnTo>
                  <a:close/>
                  <a:moveTo>
                    <a:pt x="65342" y="0"/>
                  </a:moveTo>
                  <a:lnTo>
                    <a:pt x="65342" y="345"/>
                  </a:lnTo>
                  <a:lnTo>
                    <a:pt x="69426" y="345"/>
                  </a:lnTo>
                  <a:lnTo>
                    <a:pt x="69426" y="0"/>
                  </a:lnTo>
                  <a:close/>
                  <a:moveTo>
                    <a:pt x="73510" y="0"/>
                  </a:moveTo>
                  <a:lnTo>
                    <a:pt x="73510" y="345"/>
                  </a:lnTo>
                  <a:lnTo>
                    <a:pt x="77593" y="345"/>
                  </a:lnTo>
                  <a:lnTo>
                    <a:pt x="77593" y="0"/>
                  </a:lnTo>
                  <a:close/>
                  <a:moveTo>
                    <a:pt x="81677" y="0"/>
                  </a:moveTo>
                  <a:lnTo>
                    <a:pt x="81677" y="345"/>
                  </a:lnTo>
                  <a:lnTo>
                    <a:pt x="85761" y="345"/>
                  </a:lnTo>
                  <a:lnTo>
                    <a:pt x="85761" y="0"/>
                  </a:lnTo>
                  <a:close/>
                  <a:moveTo>
                    <a:pt x="89845" y="0"/>
                  </a:moveTo>
                  <a:lnTo>
                    <a:pt x="89845" y="345"/>
                  </a:lnTo>
                  <a:lnTo>
                    <a:pt x="93929" y="345"/>
                  </a:lnTo>
                  <a:lnTo>
                    <a:pt x="93929" y="0"/>
                  </a:lnTo>
                  <a:close/>
                  <a:moveTo>
                    <a:pt x="98013" y="0"/>
                  </a:moveTo>
                  <a:lnTo>
                    <a:pt x="98013" y="345"/>
                  </a:lnTo>
                  <a:lnTo>
                    <a:pt x="102097" y="345"/>
                  </a:lnTo>
                  <a:lnTo>
                    <a:pt x="102097" y="0"/>
                  </a:lnTo>
                  <a:close/>
                  <a:moveTo>
                    <a:pt x="106180" y="0"/>
                  </a:moveTo>
                  <a:lnTo>
                    <a:pt x="106180" y="345"/>
                  </a:lnTo>
                  <a:lnTo>
                    <a:pt x="110264" y="345"/>
                  </a:lnTo>
                  <a:lnTo>
                    <a:pt x="110264" y="0"/>
                  </a:lnTo>
                  <a:close/>
                  <a:moveTo>
                    <a:pt x="114348" y="0"/>
                  </a:moveTo>
                  <a:lnTo>
                    <a:pt x="114348" y="345"/>
                  </a:lnTo>
                  <a:lnTo>
                    <a:pt x="118432" y="345"/>
                  </a:lnTo>
                  <a:lnTo>
                    <a:pt x="118432" y="0"/>
                  </a:lnTo>
                  <a:close/>
                  <a:moveTo>
                    <a:pt x="122516" y="0"/>
                  </a:moveTo>
                  <a:lnTo>
                    <a:pt x="122516" y="345"/>
                  </a:lnTo>
                  <a:lnTo>
                    <a:pt x="126600" y="345"/>
                  </a:lnTo>
                  <a:lnTo>
                    <a:pt x="126600" y="0"/>
                  </a:lnTo>
                  <a:close/>
                  <a:moveTo>
                    <a:pt x="130683" y="0"/>
                  </a:moveTo>
                  <a:lnTo>
                    <a:pt x="130683" y="345"/>
                  </a:lnTo>
                  <a:lnTo>
                    <a:pt x="134767" y="345"/>
                  </a:lnTo>
                  <a:lnTo>
                    <a:pt x="134767" y="0"/>
                  </a:lnTo>
                  <a:close/>
                  <a:moveTo>
                    <a:pt x="138851" y="0"/>
                  </a:moveTo>
                  <a:lnTo>
                    <a:pt x="138851" y="345"/>
                  </a:lnTo>
                  <a:lnTo>
                    <a:pt x="142935" y="345"/>
                  </a:lnTo>
                  <a:lnTo>
                    <a:pt x="142935" y="0"/>
                  </a:lnTo>
                  <a:close/>
                  <a:moveTo>
                    <a:pt x="147019" y="0"/>
                  </a:moveTo>
                  <a:lnTo>
                    <a:pt x="147019" y="345"/>
                  </a:lnTo>
                  <a:lnTo>
                    <a:pt x="151103" y="345"/>
                  </a:lnTo>
                  <a:lnTo>
                    <a:pt x="151103" y="0"/>
                  </a:lnTo>
                  <a:close/>
                  <a:moveTo>
                    <a:pt x="155198" y="72"/>
                  </a:moveTo>
                  <a:lnTo>
                    <a:pt x="155163" y="405"/>
                  </a:lnTo>
                  <a:cubicBezTo>
                    <a:pt x="156508" y="560"/>
                    <a:pt x="157806" y="929"/>
                    <a:pt x="159008" y="1512"/>
                  </a:cubicBezTo>
                  <a:lnTo>
                    <a:pt x="159163" y="1203"/>
                  </a:lnTo>
                  <a:cubicBezTo>
                    <a:pt x="157913" y="595"/>
                    <a:pt x="156580" y="214"/>
                    <a:pt x="155198" y="72"/>
                  </a:cubicBezTo>
                  <a:close/>
                  <a:moveTo>
                    <a:pt x="162509" y="3608"/>
                  </a:moveTo>
                  <a:lnTo>
                    <a:pt x="162259" y="3846"/>
                  </a:lnTo>
                  <a:cubicBezTo>
                    <a:pt x="163211" y="4822"/>
                    <a:pt x="163973" y="5929"/>
                    <a:pt x="164533" y="7144"/>
                  </a:cubicBezTo>
                  <a:lnTo>
                    <a:pt x="164854" y="7001"/>
                  </a:lnTo>
                  <a:cubicBezTo>
                    <a:pt x="164271" y="5751"/>
                    <a:pt x="163485" y="4608"/>
                    <a:pt x="162509" y="3608"/>
                  </a:cubicBezTo>
                  <a:close/>
                  <a:moveTo>
                    <a:pt x="165902" y="10990"/>
                  </a:moveTo>
                  <a:lnTo>
                    <a:pt x="165569" y="11013"/>
                  </a:lnTo>
                  <a:cubicBezTo>
                    <a:pt x="165593" y="11359"/>
                    <a:pt x="165604" y="11704"/>
                    <a:pt x="165604" y="12049"/>
                  </a:cubicBezTo>
                  <a:cubicBezTo>
                    <a:pt x="165604" y="13049"/>
                    <a:pt x="165485" y="14049"/>
                    <a:pt x="165235" y="15002"/>
                  </a:cubicBezTo>
                  <a:lnTo>
                    <a:pt x="165569" y="15097"/>
                  </a:lnTo>
                  <a:cubicBezTo>
                    <a:pt x="165819" y="14109"/>
                    <a:pt x="165950" y="13073"/>
                    <a:pt x="165950" y="12049"/>
                  </a:cubicBezTo>
                  <a:cubicBezTo>
                    <a:pt x="165950" y="11692"/>
                    <a:pt x="165938" y="11335"/>
                    <a:pt x="165902" y="10990"/>
                  </a:cubicBezTo>
                  <a:close/>
                  <a:moveTo>
                    <a:pt x="163569" y="18645"/>
                  </a:moveTo>
                  <a:cubicBezTo>
                    <a:pt x="162807" y="19764"/>
                    <a:pt x="161866" y="20729"/>
                    <a:pt x="160782" y="21515"/>
                  </a:cubicBezTo>
                  <a:lnTo>
                    <a:pt x="160985" y="21800"/>
                  </a:lnTo>
                  <a:cubicBezTo>
                    <a:pt x="162104" y="20979"/>
                    <a:pt x="163068" y="19991"/>
                    <a:pt x="163854" y="18848"/>
                  </a:cubicBezTo>
                  <a:lnTo>
                    <a:pt x="163569" y="18645"/>
                  </a:lnTo>
                  <a:close/>
                  <a:moveTo>
                    <a:pt x="120527" y="23753"/>
                  </a:moveTo>
                  <a:lnTo>
                    <a:pt x="120527" y="24086"/>
                  </a:lnTo>
                  <a:lnTo>
                    <a:pt x="124611" y="24086"/>
                  </a:lnTo>
                  <a:lnTo>
                    <a:pt x="124611" y="23753"/>
                  </a:lnTo>
                  <a:close/>
                  <a:moveTo>
                    <a:pt x="128695" y="23753"/>
                  </a:moveTo>
                  <a:lnTo>
                    <a:pt x="128695" y="24086"/>
                  </a:lnTo>
                  <a:lnTo>
                    <a:pt x="132779" y="24086"/>
                  </a:lnTo>
                  <a:lnTo>
                    <a:pt x="132779" y="23753"/>
                  </a:lnTo>
                  <a:close/>
                  <a:moveTo>
                    <a:pt x="136863" y="23753"/>
                  </a:moveTo>
                  <a:lnTo>
                    <a:pt x="136863" y="24086"/>
                  </a:lnTo>
                  <a:lnTo>
                    <a:pt x="140947" y="24086"/>
                  </a:lnTo>
                  <a:lnTo>
                    <a:pt x="140947" y="23753"/>
                  </a:lnTo>
                  <a:close/>
                  <a:moveTo>
                    <a:pt x="145030" y="23753"/>
                  </a:moveTo>
                  <a:lnTo>
                    <a:pt x="145030" y="24086"/>
                  </a:lnTo>
                  <a:lnTo>
                    <a:pt x="149114" y="24086"/>
                  </a:lnTo>
                  <a:lnTo>
                    <a:pt x="149114" y="23753"/>
                  </a:lnTo>
                  <a:close/>
                  <a:moveTo>
                    <a:pt x="157187" y="23289"/>
                  </a:moveTo>
                  <a:cubicBezTo>
                    <a:pt x="156127" y="23586"/>
                    <a:pt x="155020" y="23753"/>
                    <a:pt x="153913" y="23753"/>
                  </a:cubicBezTo>
                  <a:lnTo>
                    <a:pt x="153198" y="23753"/>
                  </a:lnTo>
                  <a:lnTo>
                    <a:pt x="153198" y="24086"/>
                  </a:lnTo>
                  <a:lnTo>
                    <a:pt x="153913" y="24086"/>
                  </a:lnTo>
                  <a:cubicBezTo>
                    <a:pt x="155056" y="24086"/>
                    <a:pt x="156187" y="23932"/>
                    <a:pt x="157282" y="23610"/>
                  </a:cubicBezTo>
                  <a:lnTo>
                    <a:pt x="157187" y="23289"/>
                  </a:lnTo>
                  <a:close/>
                  <a:moveTo>
                    <a:pt x="116444" y="24253"/>
                  </a:moveTo>
                  <a:cubicBezTo>
                    <a:pt x="115110" y="24658"/>
                    <a:pt x="113872" y="25277"/>
                    <a:pt x="112753" y="26099"/>
                  </a:cubicBezTo>
                  <a:lnTo>
                    <a:pt x="112955" y="26372"/>
                  </a:lnTo>
                  <a:cubicBezTo>
                    <a:pt x="114050" y="25575"/>
                    <a:pt x="115253" y="24967"/>
                    <a:pt x="116539" y="24586"/>
                  </a:cubicBezTo>
                  <a:lnTo>
                    <a:pt x="116444" y="24253"/>
                  </a:lnTo>
                  <a:close/>
                  <a:moveTo>
                    <a:pt x="109907" y="29075"/>
                  </a:moveTo>
                  <a:cubicBezTo>
                    <a:pt x="109133" y="30230"/>
                    <a:pt x="108562" y="31492"/>
                    <a:pt x="108228" y="32837"/>
                  </a:cubicBezTo>
                  <a:lnTo>
                    <a:pt x="108562" y="32921"/>
                  </a:lnTo>
                  <a:cubicBezTo>
                    <a:pt x="108883" y="31623"/>
                    <a:pt x="109431" y="30385"/>
                    <a:pt x="110193" y="29266"/>
                  </a:cubicBezTo>
                  <a:lnTo>
                    <a:pt x="109907" y="29075"/>
                  </a:lnTo>
                  <a:close/>
                  <a:moveTo>
                    <a:pt x="108252" y="36921"/>
                  </a:moveTo>
                  <a:lnTo>
                    <a:pt x="107919" y="36945"/>
                  </a:lnTo>
                  <a:cubicBezTo>
                    <a:pt x="108050" y="38338"/>
                    <a:pt x="108419" y="39672"/>
                    <a:pt x="109002" y="40922"/>
                  </a:cubicBezTo>
                  <a:lnTo>
                    <a:pt x="109312" y="40779"/>
                  </a:lnTo>
                  <a:cubicBezTo>
                    <a:pt x="108740" y="39564"/>
                    <a:pt x="108383" y="38255"/>
                    <a:pt x="108252" y="36921"/>
                  </a:cubicBezTo>
                  <a:close/>
                  <a:moveTo>
                    <a:pt x="111622" y="44053"/>
                  </a:moveTo>
                  <a:lnTo>
                    <a:pt x="111371" y="44291"/>
                  </a:lnTo>
                  <a:cubicBezTo>
                    <a:pt x="112360" y="45279"/>
                    <a:pt x="113491" y="46077"/>
                    <a:pt x="114741" y="46672"/>
                  </a:cubicBezTo>
                  <a:lnTo>
                    <a:pt x="114884" y="46363"/>
                  </a:lnTo>
                  <a:cubicBezTo>
                    <a:pt x="113669" y="45791"/>
                    <a:pt x="112574" y="45006"/>
                    <a:pt x="111622" y="44053"/>
                  </a:cubicBezTo>
                  <a:close/>
                  <a:moveTo>
                    <a:pt x="118741" y="47434"/>
                  </a:moveTo>
                  <a:lnTo>
                    <a:pt x="118706" y="47780"/>
                  </a:lnTo>
                  <a:cubicBezTo>
                    <a:pt x="119099" y="47815"/>
                    <a:pt x="119503" y="47839"/>
                    <a:pt x="119908" y="47839"/>
                  </a:cubicBezTo>
                  <a:lnTo>
                    <a:pt x="122813" y="47839"/>
                  </a:lnTo>
                  <a:lnTo>
                    <a:pt x="122813" y="47494"/>
                  </a:lnTo>
                  <a:lnTo>
                    <a:pt x="119908" y="47494"/>
                  </a:lnTo>
                  <a:cubicBezTo>
                    <a:pt x="119515" y="47494"/>
                    <a:pt x="119122" y="47470"/>
                    <a:pt x="118741" y="47434"/>
                  </a:cubicBezTo>
                  <a:close/>
                  <a:moveTo>
                    <a:pt x="126897" y="47494"/>
                  </a:moveTo>
                  <a:lnTo>
                    <a:pt x="126897" y="47839"/>
                  </a:lnTo>
                  <a:lnTo>
                    <a:pt x="130969" y="47839"/>
                  </a:lnTo>
                  <a:lnTo>
                    <a:pt x="130969" y="47494"/>
                  </a:lnTo>
                  <a:close/>
                  <a:moveTo>
                    <a:pt x="135053" y="47494"/>
                  </a:moveTo>
                  <a:lnTo>
                    <a:pt x="135053" y="47839"/>
                  </a:lnTo>
                  <a:lnTo>
                    <a:pt x="139137" y="47839"/>
                  </a:lnTo>
                  <a:lnTo>
                    <a:pt x="139137" y="47494"/>
                  </a:lnTo>
                  <a:close/>
                  <a:moveTo>
                    <a:pt x="143221" y="47494"/>
                  </a:moveTo>
                  <a:lnTo>
                    <a:pt x="143221" y="47839"/>
                  </a:lnTo>
                  <a:lnTo>
                    <a:pt x="147305" y="47839"/>
                  </a:lnTo>
                  <a:lnTo>
                    <a:pt x="147305" y="47494"/>
                  </a:lnTo>
                  <a:close/>
                  <a:moveTo>
                    <a:pt x="151388" y="47494"/>
                  </a:moveTo>
                  <a:lnTo>
                    <a:pt x="151388" y="47839"/>
                  </a:lnTo>
                  <a:lnTo>
                    <a:pt x="153913" y="47839"/>
                  </a:lnTo>
                  <a:cubicBezTo>
                    <a:pt x="154425" y="47839"/>
                    <a:pt x="154948" y="47875"/>
                    <a:pt x="155448" y="47935"/>
                  </a:cubicBezTo>
                  <a:lnTo>
                    <a:pt x="155496" y="47601"/>
                  </a:lnTo>
                  <a:cubicBezTo>
                    <a:pt x="154972" y="47530"/>
                    <a:pt x="154436" y="47494"/>
                    <a:pt x="153913" y="47494"/>
                  </a:cubicBezTo>
                  <a:close/>
                  <a:moveTo>
                    <a:pt x="159425" y="48828"/>
                  </a:moveTo>
                  <a:lnTo>
                    <a:pt x="159270" y="49137"/>
                  </a:lnTo>
                  <a:cubicBezTo>
                    <a:pt x="160461" y="49756"/>
                    <a:pt x="161544" y="50566"/>
                    <a:pt x="162461" y="51554"/>
                  </a:cubicBezTo>
                  <a:lnTo>
                    <a:pt x="162711" y="51316"/>
                  </a:lnTo>
                  <a:cubicBezTo>
                    <a:pt x="161759" y="50304"/>
                    <a:pt x="160663" y="49470"/>
                    <a:pt x="159425" y="48828"/>
                  </a:cubicBezTo>
                  <a:close/>
                  <a:moveTo>
                    <a:pt x="164973" y="54769"/>
                  </a:moveTo>
                  <a:lnTo>
                    <a:pt x="164652" y="54900"/>
                  </a:lnTo>
                  <a:cubicBezTo>
                    <a:pt x="165188" y="56138"/>
                    <a:pt x="165497" y="57448"/>
                    <a:pt x="165593" y="58793"/>
                  </a:cubicBezTo>
                  <a:lnTo>
                    <a:pt x="165926" y="58781"/>
                  </a:lnTo>
                  <a:cubicBezTo>
                    <a:pt x="165843" y="57388"/>
                    <a:pt x="165521" y="56043"/>
                    <a:pt x="164973" y="54769"/>
                  </a:cubicBezTo>
                  <a:close/>
                  <a:moveTo>
                    <a:pt x="165152" y="62782"/>
                  </a:moveTo>
                  <a:cubicBezTo>
                    <a:pt x="164783" y="64067"/>
                    <a:pt x="164200" y="65282"/>
                    <a:pt x="163402" y="66377"/>
                  </a:cubicBezTo>
                  <a:lnTo>
                    <a:pt x="163688" y="66580"/>
                  </a:lnTo>
                  <a:cubicBezTo>
                    <a:pt x="164497" y="65449"/>
                    <a:pt x="165104" y="64198"/>
                    <a:pt x="165485" y="62877"/>
                  </a:cubicBezTo>
                  <a:lnTo>
                    <a:pt x="165152" y="62782"/>
                  </a:lnTo>
                  <a:close/>
                  <a:moveTo>
                    <a:pt x="160544" y="69175"/>
                  </a:moveTo>
                  <a:cubicBezTo>
                    <a:pt x="159425" y="69949"/>
                    <a:pt x="158211" y="70509"/>
                    <a:pt x="156901" y="70854"/>
                  </a:cubicBezTo>
                  <a:lnTo>
                    <a:pt x="156996" y="71187"/>
                  </a:lnTo>
                  <a:cubicBezTo>
                    <a:pt x="158330" y="70830"/>
                    <a:pt x="159592" y="70247"/>
                    <a:pt x="160735" y="69461"/>
                  </a:cubicBezTo>
                  <a:lnTo>
                    <a:pt x="160544" y="69175"/>
                  </a:lnTo>
                  <a:close/>
                  <a:moveTo>
                    <a:pt x="124314" y="71247"/>
                  </a:moveTo>
                  <a:lnTo>
                    <a:pt x="124314" y="71580"/>
                  </a:lnTo>
                  <a:lnTo>
                    <a:pt x="128397" y="71580"/>
                  </a:lnTo>
                  <a:lnTo>
                    <a:pt x="128397" y="71247"/>
                  </a:lnTo>
                  <a:close/>
                  <a:moveTo>
                    <a:pt x="132481" y="71247"/>
                  </a:moveTo>
                  <a:lnTo>
                    <a:pt x="132481" y="71580"/>
                  </a:lnTo>
                  <a:lnTo>
                    <a:pt x="136565" y="71580"/>
                  </a:lnTo>
                  <a:lnTo>
                    <a:pt x="136565" y="71247"/>
                  </a:lnTo>
                  <a:close/>
                  <a:moveTo>
                    <a:pt x="140649" y="71247"/>
                  </a:moveTo>
                  <a:lnTo>
                    <a:pt x="140649" y="71580"/>
                  </a:lnTo>
                  <a:lnTo>
                    <a:pt x="144733" y="71580"/>
                  </a:lnTo>
                  <a:lnTo>
                    <a:pt x="144733" y="71247"/>
                  </a:lnTo>
                  <a:close/>
                  <a:moveTo>
                    <a:pt x="148817" y="71247"/>
                  </a:moveTo>
                  <a:lnTo>
                    <a:pt x="148817" y="71580"/>
                  </a:lnTo>
                  <a:lnTo>
                    <a:pt x="152901" y="71580"/>
                  </a:lnTo>
                  <a:lnTo>
                    <a:pt x="152901" y="71247"/>
                  </a:lnTo>
                  <a:close/>
                  <a:moveTo>
                    <a:pt x="119837" y="71247"/>
                  </a:moveTo>
                  <a:cubicBezTo>
                    <a:pt x="118575" y="71247"/>
                    <a:pt x="117337" y="71437"/>
                    <a:pt x="116158" y="71818"/>
                  </a:cubicBezTo>
                  <a:lnTo>
                    <a:pt x="116265" y="72140"/>
                  </a:lnTo>
                  <a:cubicBezTo>
                    <a:pt x="117408" y="71771"/>
                    <a:pt x="118610" y="71580"/>
                    <a:pt x="119837" y="71580"/>
                  </a:cubicBezTo>
                  <a:lnTo>
                    <a:pt x="120230" y="71580"/>
                  </a:lnTo>
                  <a:lnTo>
                    <a:pt x="120230" y="71247"/>
                  </a:lnTo>
                  <a:close/>
                  <a:moveTo>
                    <a:pt x="112503" y="73723"/>
                  </a:moveTo>
                  <a:cubicBezTo>
                    <a:pt x="111407" y="74581"/>
                    <a:pt x="110467" y="75593"/>
                    <a:pt x="109717" y="76760"/>
                  </a:cubicBezTo>
                  <a:lnTo>
                    <a:pt x="110002" y="76950"/>
                  </a:lnTo>
                  <a:cubicBezTo>
                    <a:pt x="110729" y="75819"/>
                    <a:pt x="111645" y="74819"/>
                    <a:pt x="112717" y="73997"/>
                  </a:cubicBezTo>
                  <a:lnTo>
                    <a:pt x="112503" y="73723"/>
                  </a:lnTo>
                  <a:close/>
                  <a:moveTo>
                    <a:pt x="108109" y="80558"/>
                  </a:moveTo>
                  <a:cubicBezTo>
                    <a:pt x="107895" y="81451"/>
                    <a:pt x="107788" y="82367"/>
                    <a:pt x="107788" y="83284"/>
                  </a:cubicBezTo>
                  <a:cubicBezTo>
                    <a:pt x="107788" y="83748"/>
                    <a:pt x="107823" y="84213"/>
                    <a:pt x="107871" y="84665"/>
                  </a:cubicBezTo>
                  <a:lnTo>
                    <a:pt x="108216" y="84630"/>
                  </a:lnTo>
                  <a:cubicBezTo>
                    <a:pt x="108157" y="84189"/>
                    <a:pt x="108133" y="83737"/>
                    <a:pt x="108133" y="83284"/>
                  </a:cubicBezTo>
                  <a:cubicBezTo>
                    <a:pt x="108133" y="82391"/>
                    <a:pt x="108240" y="81498"/>
                    <a:pt x="108443" y="80629"/>
                  </a:cubicBezTo>
                  <a:lnTo>
                    <a:pt x="108109" y="80558"/>
                  </a:lnTo>
                  <a:close/>
                  <a:moveTo>
                    <a:pt x="109347" y="88475"/>
                  </a:moveTo>
                  <a:lnTo>
                    <a:pt x="109038" y="88618"/>
                  </a:lnTo>
                  <a:cubicBezTo>
                    <a:pt x="109645" y="89868"/>
                    <a:pt x="110467" y="90987"/>
                    <a:pt x="111467" y="91952"/>
                  </a:cubicBezTo>
                  <a:lnTo>
                    <a:pt x="111705" y="91702"/>
                  </a:lnTo>
                  <a:cubicBezTo>
                    <a:pt x="110729" y="90761"/>
                    <a:pt x="109943" y="89678"/>
                    <a:pt x="109347" y="88475"/>
                  </a:cubicBezTo>
                  <a:close/>
                  <a:moveTo>
                    <a:pt x="115015" y="93952"/>
                  </a:moveTo>
                  <a:lnTo>
                    <a:pt x="114872" y="94262"/>
                  </a:lnTo>
                  <a:cubicBezTo>
                    <a:pt x="116134" y="94833"/>
                    <a:pt x="117479" y="95178"/>
                    <a:pt x="118872" y="95298"/>
                  </a:cubicBezTo>
                  <a:lnTo>
                    <a:pt x="118896" y="94952"/>
                  </a:lnTo>
                  <a:cubicBezTo>
                    <a:pt x="117551" y="94845"/>
                    <a:pt x="116241" y="94512"/>
                    <a:pt x="115015" y="93952"/>
                  </a:cubicBezTo>
                  <a:close/>
                  <a:moveTo>
                    <a:pt x="122968" y="94988"/>
                  </a:moveTo>
                  <a:lnTo>
                    <a:pt x="122968" y="95333"/>
                  </a:lnTo>
                  <a:lnTo>
                    <a:pt x="127052" y="95333"/>
                  </a:lnTo>
                  <a:lnTo>
                    <a:pt x="127052" y="94988"/>
                  </a:lnTo>
                  <a:close/>
                  <a:moveTo>
                    <a:pt x="131136" y="94988"/>
                  </a:moveTo>
                  <a:lnTo>
                    <a:pt x="131136" y="95333"/>
                  </a:lnTo>
                  <a:lnTo>
                    <a:pt x="135220" y="95333"/>
                  </a:lnTo>
                  <a:lnTo>
                    <a:pt x="135220" y="94988"/>
                  </a:lnTo>
                  <a:close/>
                  <a:moveTo>
                    <a:pt x="139304" y="94988"/>
                  </a:moveTo>
                  <a:lnTo>
                    <a:pt x="139304" y="95333"/>
                  </a:lnTo>
                  <a:lnTo>
                    <a:pt x="143376" y="95333"/>
                  </a:lnTo>
                  <a:lnTo>
                    <a:pt x="143376" y="94988"/>
                  </a:lnTo>
                  <a:close/>
                  <a:moveTo>
                    <a:pt x="147459" y="94988"/>
                  </a:moveTo>
                  <a:lnTo>
                    <a:pt x="147459" y="95333"/>
                  </a:lnTo>
                  <a:lnTo>
                    <a:pt x="151543" y="95333"/>
                  </a:lnTo>
                  <a:lnTo>
                    <a:pt x="151543" y="94988"/>
                  </a:lnTo>
                  <a:close/>
                  <a:moveTo>
                    <a:pt x="155627" y="94988"/>
                  </a:moveTo>
                  <a:lnTo>
                    <a:pt x="155627" y="95333"/>
                  </a:lnTo>
                  <a:lnTo>
                    <a:pt x="159711" y="95333"/>
                  </a:lnTo>
                  <a:lnTo>
                    <a:pt x="159711" y="94988"/>
                  </a:lnTo>
                  <a:close/>
                </a:path>
              </a:pathLst>
            </a:custGeom>
            <a:solidFill>
              <a:srgbClr val="FFFF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grpSp>
      <p:sp>
        <p:nvSpPr>
          <p:cNvPr id="6" name="Google Shape;357;p22">
            <a:extLst>
              <a:ext uri="{FF2B5EF4-FFF2-40B4-BE49-F238E27FC236}">
                <a16:creationId xmlns:a16="http://schemas.microsoft.com/office/drawing/2014/main" id="{E0147F0C-D150-59B9-DE5B-11B0BB648C7F}"/>
              </a:ext>
            </a:extLst>
          </p:cNvPr>
          <p:cNvSpPr/>
          <p:nvPr/>
        </p:nvSpPr>
        <p:spPr>
          <a:xfrm>
            <a:off x="7293785" y="2982272"/>
            <a:ext cx="517607" cy="693065"/>
          </a:xfrm>
          <a:custGeom>
            <a:avLst/>
            <a:gdLst/>
            <a:ahLst/>
            <a:cxnLst/>
            <a:rect l="l" t="t" r="r" b="b"/>
            <a:pathLst>
              <a:path w="14824" h="19849" extrusionOk="0">
                <a:moveTo>
                  <a:pt x="7406" y="0"/>
                </a:moveTo>
                <a:cubicBezTo>
                  <a:pt x="3323" y="0"/>
                  <a:pt x="1" y="3310"/>
                  <a:pt x="1" y="7406"/>
                </a:cubicBezTo>
                <a:cubicBezTo>
                  <a:pt x="1" y="9144"/>
                  <a:pt x="620" y="10716"/>
                  <a:pt x="1596" y="12002"/>
                </a:cubicBezTo>
                <a:cubicBezTo>
                  <a:pt x="3084" y="13931"/>
                  <a:pt x="7406" y="19848"/>
                  <a:pt x="7406" y="19848"/>
                </a:cubicBezTo>
                <a:cubicBezTo>
                  <a:pt x="7406" y="19848"/>
                  <a:pt x="11740" y="13931"/>
                  <a:pt x="13229" y="12002"/>
                </a:cubicBezTo>
                <a:cubicBezTo>
                  <a:pt x="14205" y="10716"/>
                  <a:pt x="14824" y="9144"/>
                  <a:pt x="14824" y="7406"/>
                </a:cubicBezTo>
                <a:cubicBezTo>
                  <a:pt x="14824" y="3310"/>
                  <a:pt x="11502" y="0"/>
                  <a:pt x="7406" y="0"/>
                </a:cubicBezTo>
                <a:close/>
              </a:path>
            </a:pathLst>
          </a:custGeom>
          <a:solidFill>
            <a:schemeClr val="accent1"/>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7" name="Google Shape;358;p22">
            <a:extLst>
              <a:ext uri="{FF2B5EF4-FFF2-40B4-BE49-F238E27FC236}">
                <a16:creationId xmlns:a16="http://schemas.microsoft.com/office/drawing/2014/main" id="{06235351-686A-1AFC-734D-141786D8749F}"/>
              </a:ext>
            </a:extLst>
          </p:cNvPr>
          <p:cNvSpPr/>
          <p:nvPr/>
        </p:nvSpPr>
        <p:spPr>
          <a:xfrm>
            <a:off x="7364876" y="3053364"/>
            <a:ext cx="375426" cy="375007"/>
          </a:xfrm>
          <a:custGeom>
            <a:avLst/>
            <a:gdLst/>
            <a:ahLst/>
            <a:cxnLst/>
            <a:rect l="l" t="t" r="r" b="b"/>
            <a:pathLst>
              <a:path w="10752" h="10740" extrusionOk="0">
                <a:moveTo>
                  <a:pt x="5370" y="0"/>
                </a:moveTo>
                <a:cubicBezTo>
                  <a:pt x="2418" y="0"/>
                  <a:pt x="1" y="2405"/>
                  <a:pt x="1" y="5370"/>
                </a:cubicBezTo>
                <a:cubicBezTo>
                  <a:pt x="1" y="8335"/>
                  <a:pt x="2418" y="10740"/>
                  <a:pt x="5370" y="10740"/>
                </a:cubicBezTo>
                <a:cubicBezTo>
                  <a:pt x="8335" y="10740"/>
                  <a:pt x="10752" y="8335"/>
                  <a:pt x="10752" y="5370"/>
                </a:cubicBezTo>
                <a:cubicBezTo>
                  <a:pt x="10752" y="2405"/>
                  <a:pt x="8335" y="0"/>
                  <a:pt x="5370" y="0"/>
                </a:cubicBezTo>
                <a:close/>
              </a:path>
            </a:pathLst>
          </a:custGeom>
          <a:solidFill>
            <a:srgbClr val="FFFFFF"/>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8" name="Google Shape;360;p22">
            <a:extLst>
              <a:ext uri="{FF2B5EF4-FFF2-40B4-BE49-F238E27FC236}">
                <a16:creationId xmlns:a16="http://schemas.microsoft.com/office/drawing/2014/main" id="{971750FE-FB7A-3991-EF74-5442BF30A911}"/>
              </a:ext>
            </a:extLst>
          </p:cNvPr>
          <p:cNvSpPr/>
          <p:nvPr/>
        </p:nvSpPr>
        <p:spPr>
          <a:xfrm>
            <a:off x="7227214" y="4597790"/>
            <a:ext cx="694732" cy="930232"/>
          </a:xfrm>
          <a:custGeom>
            <a:avLst/>
            <a:gdLst/>
            <a:ahLst/>
            <a:cxnLst/>
            <a:rect l="l" t="t" r="r" b="b"/>
            <a:pathLst>
              <a:path w="14824" h="19849" extrusionOk="0">
                <a:moveTo>
                  <a:pt x="7406" y="0"/>
                </a:moveTo>
                <a:cubicBezTo>
                  <a:pt x="3323" y="0"/>
                  <a:pt x="1" y="3310"/>
                  <a:pt x="1" y="7406"/>
                </a:cubicBezTo>
                <a:cubicBezTo>
                  <a:pt x="1" y="9144"/>
                  <a:pt x="620" y="10716"/>
                  <a:pt x="1596" y="12002"/>
                </a:cubicBezTo>
                <a:cubicBezTo>
                  <a:pt x="3084" y="13931"/>
                  <a:pt x="7406" y="19848"/>
                  <a:pt x="7406" y="19848"/>
                </a:cubicBezTo>
                <a:cubicBezTo>
                  <a:pt x="7406" y="19848"/>
                  <a:pt x="11740" y="13931"/>
                  <a:pt x="13229" y="12002"/>
                </a:cubicBezTo>
                <a:cubicBezTo>
                  <a:pt x="14205" y="10716"/>
                  <a:pt x="14824" y="9144"/>
                  <a:pt x="14824" y="7406"/>
                </a:cubicBezTo>
                <a:cubicBezTo>
                  <a:pt x="14824" y="3310"/>
                  <a:pt x="11502" y="0"/>
                  <a:pt x="7406" y="0"/>
                </a:cubicBezTo>
                <a:close/>
              </a:path>
            </a:pathLst>
          </a:custGeom>
          <a:solidFill>
            <a:schemeClr val="accent4"/>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12" name="Google Shape;361;p22">
            <a:extLst>
              <a:ext uri="{FF2B5EF4-FFF2-40B4-BE49-F238E27FC236}">
                <a16:creationId xmlns:a16="http://schemas.microsoft.com/office/drawing/2014/main" id="{F600ACBE-D285-A3EB-4065-25BF1AD96AB9}"/>
              </a:ext>
            </a:extLst>
          </p:cNvPr>
          <p:cNvSpPr/>
          <p:nvPr/>
        </p:nvSpPr>
        <p:spPr>
          <a:xfrm>
            <a:off x="7322633" y="4693208"/>
            <a:ext cx="503897" cy="503334"/>
          </a:xfrm>
          <a:custGeom>
            <a:avLst/>
            <a:gdLst/>
            <a:ahLst/>
            <a:cxnLst/>
            <a:rect l="l" t="t" r="r" b="b"/>
            <a:pathLst>
              <a:path w="10752" h="10740" extrusionOk="0">
                <a:moveTo>
                  <a:pt x="5370" y="0"/>
                </a:moveTo>
                <a:cubicBezTo>
                  <a:pt x="2418" y="0"/>
                  <a:pt x="1" y="2405"/>
                  <a:pt x="1" y="5370"/>
                </a:cubicBezTo>
                <a:cubicBezTo>
                  <a:pt x="1" y="8335"/>
                  <a:pt x="2418" y="10740"/>
                  <a:pt x="5370" y="10740"/>
                </a:cubicBezTo>
                <a:cubicBezTo>
                  <a:pt x="8335" y="10740"/>
                  <a:pt x="10752" y="8335"/>
                  <a:pt x="10752" y="5370"/>
                </a:cubicBezTo>
                <a:cubicBezTo>
                  <a:pt x="10752" y="2405"/>
                  <a:pt x="8335" y="0"/>
                  <a:pt x="5370" y="0"/>
                </a:cubicBezTo>
                <a:close/>
              </a:path>
            </a:pathLst>
          </a:custGeom>
          <a:solidFill>
            <a:srgbClr val="FFFFFF"/>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14" name="Google Shape;363;p22">
            <a:extLst>
              <a:ext uri="{FF2B5EF4-FFF2-40B4-BE49-F238E27FC236}">
                <a16:creationId xmlns:a16="http://schemas.microsoft.com/office/drawing/2014/main" id="{0BA50EAE-D05D-6430-698E-7C647A409463}"/>
              </a:ext>
            </a:extLst>
          </p:cNvPr>
          <p:cNvSpPr/>
          <p:nvPr/>
        </p:nvSpPr>
        <p:spPr>
          <a:xfrm>
            <a:off x="4758751" y="2074275"/>
            <a:ext cx="517607" cy="693065"/>
          </a:xfrm>
          <a:custGeom>
            <a:avLst/>
            <a:gdLst/>
            <a:ahLst/>
            <a:cxnLst/>
            <a:rect l="l" t="t" r="r" b="b"/>
            <a:pathLst>
              <a:path w="14824" h="19849" extrusionOk="0">
                <a:moveTo>
                  <a:pt x="7406" y="0"/>
                </a:moveTo>
                <a:cubicBezTo>
                  <a:pt x="3323" y="0"/>
                  <a:pt x="1" y="3310"/>
                  <a:pt x="1" y="7406"/>
                </a:cubicBezTo>
                <a:cubicBezTo>
                  <a:pt x="1" y="9144"/>
                  <a:pt x="620" y="10716"/>
                  <a:pt x="1596" y="12002"/>
                </a:cubicBezTo>
                <a:cubicBezTo>
                  <a:pt x="3084" y="13931"/>
                  <a:pt x="7406" y="19848"/>
                  <a:pt x="7406" y="19848"/>
                </a:cubicBezTo>
                <a:cubicBezTo>
                  <a:pt x="7406" y="19848"/>
                  <a:pt x="11740" y="13931"/>
                  <a:pt x="13229" y="12002"/>
                </a:cubicBezTo>
                <a:cubicBezTo>
                  <a:pt x="14205" y="10716"/>
                  <a:pt x="14824" y="9144"/>
                  <a:pt x="14824" y="7406"/>
                </a:cubicBezTo>
                <a:cubicBezTo>
                  <a:pt x="14824" y="3310"/>
                  <a:pt x="11502" y="0"/>
                  <a:pt x="7406" y="0"/>
                </a:cubicBezTo>
                <a:close/>
              </a:path>
            </a:pathLst>
          </a:custGeom>
          <a:solidFill>
            <a:srgbClr val="FF0000"/>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15" name="Google Shape;364;p22">
            <a:extLst>
              <a:ext uri="{FF2B5EF4-FFF2-40B4-BE49-F238E27FC236}">
                <a16:creationId xmlns:a16="http://schemas.microsoft.com/office/drawing/2014/main" id="{04327B37-371F-580C-3F40-17FBBF5A5434}"/>
              </a:ext>
            </a:extLst>
          </p:cNvPr>
          <p:cNvSpPr/>
          <p:nvPr/>
        </p:nvSpPr>
        <p:spPr>
          <a:xfrm>
            <a:off x="4829842" y="2145366"/>
            <a:ext cx="375426" cy="375007"/>
          </a:xfrm>
          <a:custGeom>
            <a:avLst/>
            <a:gdLst/>
            <a:ahLst/>
            <a:cxnLst/>
            <a:rect l="l" t="t" r="r" b="b"/>
            <a:pathLst>
              <a:path w="10752" h="10740" extrusionOk="0">
                <a:moveTo>
                  <a:pt x="5370" y="0"/>
                </a:moveTo>
                <a:cubicBezTo>
                  <a:pt x="2418" y="0"/>
                  <a:pt x="1" y="2405"/>
                  <a:pt x="1" y="5370"/>
                </a:cubicBezTo>
                <a:cubicBezTo>
                  <a:pt x="1" y="8335"/>
                  <a:pt x="2418" y="10740"/>
                  <a:pt x="5370" y="10740"/>
                </a:cubicBezTo>
                <a:cubicBezTo>
                  <a:pt x="8335" y="10740"/>
                  <a:pt x="10752" y="8335"/>
                  <a:pt x="10752" y="5370"/>
                </a:cubicBezTo>
                <a:cubicBezTo>
                  <a:pt x="10752" y="2405"/>
                  <a:pt x="8335" y="0"/>
                  <a:pt x="5370" y="0"/>
                </a:cubicBezTo>
                <a:close/>
              </a:path>
            </a:pathLst>
          </a:custGeom>
          <a:solidFill>
            <a:srgbClr val="FFFFFF"/>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20" name="Google Shape;366;p22">
            <a:extLst>
              <a:ext uri="{FF2B5EF4-FFF2-40B4-BE49-F238E27FC236}">
                <a16:creationId xmlns:a16="http://schemas.microsoft.com/office/drawing/2014/main" id="{A91463EB-A7C1-5DAB-BD27-C3D344CAD5C6}"/>
              </a:ext>
            </a:extLst>
          </p:cNvPr>
          <p:cNvSpPr/>
          <p:nvPr/>
        </p:nvSpPr>
        <p:spPr>
          <a:xfrm>
            <a:off x="4758751" y="3890412"/>
            <a:ext cx="517607" cy="693065"/>
          </a:xfrm>
          <a:custGeom>
            <a:avLst/>
            <a:gdLst/>
            <a:ahLst/>
            <a:cxnLst/>
            <a:rect l="l" t="t" r="r" b="b"/>
            <a:pathLst>
              <a:path w="14824" h="19849" extrusionOk="0">
                <a:moveTo>
                  <a:pt x="7406" y="0"/>
                </a:moveTo>
                <a:cubicBezTo>
                  <a:pt x="3323" y="0"/>
                  <a:pt x="1" y="3310"/>
                  <a:pt x="1" y="7406"/>
                </a:cubicBezTo>
                <a:cubicBezTo>
                  <a:pt x="1" y="9144"/>
                  <a:pt x="620" y="10716"/>
                  <a:pt x="1596" y="12002"/>
                </a:cubicBezTo>
                <a:cubicBezTo>
                  <a:pt x="3084" y="13931"/>
                  <a:pt x="7406" y="19848"/>
                  <a:pt x="7406" y="19848"/>
                </a:cubicBezTo>
                <a:cubicBezTo>
                  <a:pt x="7406" y="19848"/>
                  <a:pt x="11740" y="13931"/>
                  <a:pt x="13229" y="12002"/>
                </a:cubicBezTo>
                <a:cubicBezTo>
                  <a:pt x="14205" y="10716"/>
                  <a:pt x="14824" y="9144"/>
                  <a:pt x="14824" y="7406"/>
                </a:cubicBezTo>
                <a:cubicBezTo>
                  <a:pt x="14824" y="3310"/>
                  <a:pt x="11502" y="0"/>
                  <a:pt x="7406"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21" name="Google Shape;367;p22">
            <a:extLst>
              <a:ext uri="{FF2B5EF4-FFF2-40B4-BE49-F238E27FC236}">
                <a16:creationId xmlns:a16="http://schemas.microsoft.com/office/drawing/2014/main" id="{ED87B593-B692-1C4D-11D6-1858D0D411AB}"/>
              </a:ext>
            </a:extLst>
          </p:cNvPr>
          <p:cNvSpPr/>
          <p:nvPr/>
        </p:nvSpPr>
        <p:spPr>
          <a:xfrm>
            <a:off x="4829842" y="3961503"/>
            <a:ext cx="375426" cy="375007"/>
          </a:xfrm>
          <a:custGeom>
            <a:avLst/>
            <a:gdLst/>
            <a:ahLst/>
            <a:cxnLst/>
            <a:rect l="l" t="t" r="r" b="b"/>
            <a:pathLst>
              <a:path w="10752" h="10740" extrusionOk="0">
                <a:moveTo>
                  <a:pt x="5370" y="0"/>
                </a:moveTo>
                <a:cubicBezTo>
                  <a:pt x="2418" y="0"/>
                  <a:pt x="1" y="2405"/>
                  <a:pt x="1" y="5370"/>
                </a:cubicBezTo>
                <a:cubicBezTo>
                  <a:pt x="1" y="8335"/>
                  <a:pt x="2418" y="10740"/>
                  <a:pt x="5370" y="10740"/>
                </a:cubicBezTo>
                <a:cubicBezTo>
                  <a:pt x="8335" y="10740"/>
                  <a:pt x="10752" y="8335"/>
                  <a:pt x="10752" y="5370"/>
                </a:cubicBezTo>
                <a:cubicBezTo>
                  <a:pt x="10752" y="2405"/>
                  <a:pt x="8335" y="0"/>
                  <a:pt x="5370" y="0"/>
                </a:cubicBezTo>
                <a:close/>
              </a:path>
            </a:pathLst>
          </a:custGeom>
          <a:solidFill>
            <a:srgbClr val="FFFFFF"/>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22" name="Google Shape;369;p22">
            <a:extLst>
              <a:ext uri="{FF2B5EF4-FFF2-40B4-BE49-F238E27FC236}">
                <a16:creationId xmlns:a16="http://schemas.microsoft.com/office/drawing/2014/main" id="{DB73F13D-4EF0-29C5-2020-97968B27BF08}"/>
              </a:ext>
            </a:extLst>
          </p:cNvPr>
          <p:cNvSpPr txBox="1"/>
          <p:nvPr/>
        </p:nvSpPr>
        <p:spPr>
          <a:xfrm>
            <a:off x="8927021" y="1170609"/>
            <a:ext cx="2904525" cy="824178"/>
          </a:xfrm>
          <a:prstGeom prst="rect">
            <a:avLst/>
          </a:prstGeom>
          <a:noFill/>
          <a:ln>
            <a:noFill/>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a:solidFill>
                  <a:schemeClr val="accent2"/>
                </a:solidFill>
                <a:cs typeface="Arial"/>
              </a:rPr>
              <a:t>Feature Completions</a:t>
            </a:r>
            <a:endParaRPr lang="en-US" sz="1600" b="1">
              <a:solidFill>
                <a:schemeClr val="accent2"/>
              </a:solidFill>
              <a:cs typeface="Arial" panose="020B0604020202020204" pitchFamily="34" charset="0"/>
            </a:endParaRPr>
          </a:p>
          <a:p>
            <a:pPr marL="342900" indent="-342900">
              <a:lnSpc>
                <a:spcPct val="90000"/>
              </a:lnSpc>
              <a:spcBef>
                <a:spcPts val="1000"/>
              </a:spcBef>
              <a:buFont typeface="Arial,Sans-Serif"/>
              <a:buChar char="•"/>
            </a:pPr>
            <a:r>
              <a:rPr lang="en-US" sz="1400">
                <a:solidFill>
                  <a:srgbClr val="2B2A2A"/>
                </a:solidFill>
                <a:latin typeface="Poppins Light"/>
                <a:cs typeface="Arial"/>
              </a:rPr>
              <a:t>Driving Test Routes</a:t>
            </a:r>
            <a:endParaRPr lang="en-US" sz="1400">
              <a:solidFill>
                <a:srgbClr val="000000"/>
              </a:solidFill>
              <a:latin typeface="Poppins Light"/>
              <a:cs typeface="Arial"/>
            </a:endParaRPr>
          </a:p>
          <a:p>
            <a:pPr marL="342900" indent="-342900">
              <a:lnSpc>
                <a:spcPct val="90000"/>
              </a:lnSpc>
              <a:spcBef>
                <a:spcPts val="1000"/>
              </a:spcBef>
              <a:buFont typeface="Arial,Sans-Serif"/>
              <a:buChar char="•"/>
            </a:pPr>
            <a:r>
              <a:rPr lang="en-US" sz="1400">
                <a:solidFill>
                  <a:srgbClr val="2B2A2A"/>
                </a:solidFill>
                <a:latin typeface="Poppins Light"/>
                <a:cs typeface="Arial"/>
              </a:rPr>
              <a:t>Route Creation (</a:t>
            </a:r>
            <a:r>
              <a:rPr lang="en-US" sz="1400" err="1">
                <a:solidFill>
                  <a:srgbClr val="2B2A2A"/>
                </a:solidFill>
                <a:latin typeface="Poppins Light"/>
                <a:cs typeface="Arial"/>
              </a:rPr>
              <a:t>MapBox</a:t>
            </a:r>
            <a:r>
              <a:rPr lang="en-US" sz="1400">
                <a:solidFill>
                  <a:srgbClr val="2B2A2A"/>
                </a:solidFill>
                <a:latin typeface="Poppins Light"/>
                <a:cs typeface="Arial"/>
              </a:rPr>
              <a:t>)</a:t>
            </a:r>
            <a:endParaRPr lang="en-US" sz="1400">
              <a:solidFill>
                <a:srgbClr val="000000"/>
              </a:solidFill>
              <a:latin typeface="Poppins Light"/>
              <a:cs typeface="Arial"/>
            </a:endParaRPr>
          </a:p>
          <a:p>
            <a:pPr marL="342900" indent="-342900">
              <a:lnSpc>
                <a:spcPct val="90000"/>
              </a:lnSpc>
              <a:spcBef>
                <a:spcPts val="1000"/>
              </a:spcBef>
              <a:buFont typeface="Arial,Sans-Serif"/>
              <a:buChar char="•"/>
            </a:pPr>
            <a:r>
              <a:rPr lang="en-US" sz="1400">
                <a:solidFill>
                  <a:srgbClr val="2B2A2A"/>
                </a:solidFill>
                <a:latin typeface="Poppins Light"/>
                <a:cs typeface="Arial"/>
              </a:rPr>
              <a:t>Instructor Finder</a:t>
            </a:r>
            <a:r>
              <a:rPr lang="en-US" sz="1400" b="0" i="0">
                <a:solidFill>
                  <a:srgbClr val="263238"/>
                </a:solidFill>
                <a:effectLst/>
                <a:cs typeface="Arial"/>
              </a:rPr>
              <a:t>.</a:t>
            </a:r>
            <a:endParaRPr sz="1400">
              <a:ea typeface="Roboto"/>
              <a:cs typeface="Arial"/>
            </a:endParaRPr>
          </a:p>
        </p:txBody>
      </p:sp>
      <p:sp>
        <p:nvSpPr>
          <p:cNvPr id="23" name="Google Shape;371;p22">
            <a:extLst>
              <a:ext uri="{FF2B5EF4-FFF2-40B4-BE49-F238E27FC236}">
                <a16:creationId xmlns:a16="http://schemas.microsoft.com/office/drawing/2014/main" id="{AA20F462-6FB7-5E3E-CD11-5E3A7114FD34}"/>
              </a:ext>
            </a:extLst>
          </p:cNvPr>
          <p:cNvSpPr/>
          <p:nvPr/>
        </p:nvSpPr>
        <p:spPr>
          <a:xfrm>
            <a:off x="7966565" y="1086742"/>
            <a:ext cx="1610945" cy="534420"/>
          </a:xfrm>
          <a:custGeom>
            <a:avLst/>
            <a:gdLst/>
            <a:ahLst/>
            <a:cxnLst/>
            <a:rect l="l" t="t" r="r" b="b"/>
            <a:pathLst>
              <a:path w="78726" h="4980" extrusionOk="0">
                <a:moveTo>
                  <a:pt x="78726" y="0"/>
                </a:moveTo>
                <a:lnTo>
                  <a:pt x="18587" y="0"/>
                </a:lnTo>
                <a:lnTo>
                  <a:pt x="0" y="4980"/>
                </a:lnTo>
              </a:path>
            </a:pathLst>
          </a:custGeom>
          <a:noFill/>
          <a:ln w="9525" cap="flat" cmpd="sng">
            <a:solidFill>
              <a:schemeClr val="accent2"/>
            </a:solidFill>
            <a:prstDash val="solid"/>
            <a:round/>
            <a:headEnd type="none" w="med" len="med"/>
            <a:tailEnd type="none" w="med" len="med"/>
          </a:ln>
        </p:spPr>
        <p:txBody>
          <a:bodyPr/>
          <a:lstStyle/>
          <a:p>
            <a:endParaRPr lang="en-GB">
              <a:latin typeface="+mj-lt"/>
            </a:endParaRPr>
          </a:p>
        </p:txBody>
      </p:sp>
      <p:sp>
        <p:nvSpPr>
          <p:cNvPr id="24" name="Google Shape;375;p22">
            <a:extLst>
              <a:ext uri="{FF2B5EF4-FFF2-40B4-BE49-F238E27FC236}">
                <a16:creationId xmlns:a16="http://schemas.microsoft.com/office/drawing/2014/main" id="{9CFFD4A8-AC03-BFFC-BB3E-68DC53E75115}"/>
              </a:ext>
            </a:extLst>
          </p:cNvPr>
          <p:cNvSpPr/>
          <p:nvPr/>
        </p:nvSpPr>
        <p:spPr>
          <a:xfrm>
            <a:off x="7966565" y="2858322"/>
            <a:ext cx="1529666" cy="605540"/>
          </a:xfrm>
          <a:custGeom>
            <a:avLst/>
            <a:gdLst/>
            <a:ahLst/>
            <a:cxnLst/>
            <a:rect l="l" t="t" r="r" b="b"/>
            <a:pathLst>
              <a:path w="78726" h="4980" extrusionOk="0">
                <a:moveTo>
                  <a:pt x="78726" y="0"/>
                </a:moveTo>
                <a:lnTo>
                  <a:pt x="18587" y="0"/>
                </a:lnTo>
                <a:lnTo>
                  <a:pt x="0" y="4980"/>
                </a:lnTo>
              </a:path>
            </a:pathLst>
          </a:custGeom>
          <a:noFill/>
          <a:ln w="9525" cap="flat" cmpd="sng">
            <a:solidFill>
              <a:schemeClr val="accent1"/>
            </a:solidFill>
            <a:prstDash val="solid"/>
            <a:round/>
            <a:headEnd type="none" w="med" len="med"/>
            <a:tailEnd type="none" w="med" len="med"/>
          </a:ln>
        </p:spPr>
        <p:txBody>
          <a:bodyPr/>
          <a:lstStyle/>
          <a:p>
            <a:endParaRPr lang="en-GB">
              <a:latin typeface="+mj-lt"/>
            </a:endParaRPr>
          </a:p>
        </p:txBody>
      </p:sp>
      <p:sp>
        <p:nvSpPr>
          <p:cNvPr id="25" name="Google Shape;369;p22">
            <a:extLst>
              <a:ext uri="{FF2B5EF4-FFF2-40B4-BE49-F238E27FC236}">
                <a16:creationId xmlns:a16="http://schemas.microsoft.com/office/drawing/2014/main" id="{7B35A026-7084-4761-9D7D-6337849B9F60}"/>
              </a:ext>
            </a:extLst>
          </p:cNvPr>
          <p:cNvSpPr txBox="1"/>
          <p:nvPr/>
        </p:nvSpPr>
        <p:spPr>
          <a:xfrm>
            <a:off x="9011624" y="2917498"/>
            <a:ext cx="2904525" cy="824178"/>
          </a:xfrm>
          <a:prstGeom prst="rect">
            <a:avLst/>
          </a:prstGeom>
          <a:noFill/>
          <a:ln>
            <a:noFill/>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a:solidFill>
                  <a:schemeClr val="accent1"/>
                </a:solidFill>
                <a:cs typeface="Arial"/>
              </a:rPr>
              <a:t>Feature Improvements</a:t>
            </a:r>
            <a:endParaRPr lang="en-US" sz="1600" b="1">
              <a:solidFill>
                <a:schemeClr val="accent1"/>
              </a:solidFill>
              <a:cs typeface="Arial" panose="020B0604020202020204" pitchFamily="34" charset="0"/>
            </a:endParaRPr>
          </a:p>
          <a:p>
            <a:pPr marL="342900" indent="-342900">
              <a:lnSpc>
                <a:spcPct val="90000"/>
              </a:lnSpc>
              <a:spcBef>
                <a:spcPts val="1000"/>
              </a:spcBef>
              <a:buFont typeface="Arial,Sans-Serif"/>
              <a:buChar char="•"/>
            </a:pPr>
            <a:r>
              <a:rPr lang="en-US" sz="1400">
                <a:solidFill>
                  <a:srgbClr val="2B2A2A"/>
                </a:solidFill>
                <a:latin typeface="Poppins Light"/>
                <a:cs typeface="Arial"/>
              </a:rPr>
              <a:t>Learning Materials</a:t>
            </a:r>
            <a:endParaRPr lang="en-US" sz="1400">
              <a:solidFill>
                <a:srgbClr val="000000"/>
              </a:solidFill>
              <a:latin typeface="Poppins Light"/>
              <a:cs typeface="Arial"/>
            </a:endParaRPr>
          </a:p>
          <a:p>
            <a:pPr marL="342900" indent="-342900">
              <a:lnSpc>
                <a:spcPct val="90000"/>
              </a:lnSpc>
              <a:spcBef>
                <a:spcPts val="1000"/>
              </a:spcBef>
              <a:buFont typeface="Arial,Sans-Serif"/>
              <a:buChar char="•"/>
            </a:pPr>
            <a:r>
              <a:rPr lang="en-US" sz="1400">
                <a:solidFill>
                  <a:srgbClr val="2B2A2A"/>
                </a:solidFill>
                <a:latin typeface="Poppins Light"/>
                <a:cs typeface="Arial"/>
              </a:rPr>
              <a:t>Profile </a:t>
            </a:r>
            <a:r>
              <a:rPr lang="en-US" sz="1400" err="1">
                <a:solidFill>
                  <a:srgbClr val="2B2A2A"/>
                </a:solidFill>
                <a:latin typeface="Poppins Light"/>
                <a:cs typeface="Arial"/>
              </a:rPr>
              <a:t>Customisation</a:t>
            </a:r>
            <a:endParaRPr lang="en-US" sz="1400">
              <a:solidFill>
                <a:srgbClr val="000000"/>
              </a:solidFill>
              <a:latin typeface="Poppins Light"/>
              <a:cs typeface="Arial"/>
            </a:endParaRPr>
          </a:p>
          <a:p>
            <a:pPr marL="342900" indent="-342900">
              <a:lnSpc>
                <a:spcPct val="90000"/>
              </a:lnSpc>
              <a:spcBef>
                <a:spcPts val="1000"/>
              </a:spcBef>
              <a:buFont typeface="Arial,Sans-Serif"/>
              <a:buChar char="•"/>
            </a:pPr>
            <a:r>
              <a:rPr lang="en-US" sz="1400">
                <a:solidFill>
                  <a:srgbClr val="2B2A2A"/>
                </a:solidFill>
                <a:latin typeface="Poppins Light"/>
                <a:cs typeface="Arial"/>
              </a:rPr>
              <a:t>Progress Tracking</a:t>
            </a:r>
            <a:endParaRPr lang="en-US" sz="1400">
              <a:latin typeface="Poppins Light"/>
            </a:endParaRPr>
          </a:p>
        </p:txBody>
      </p:sp>
      <p:sp>
        <p:nvSpPr>
          <p:cNvPr id="26" name="Google Shape;379;p22">
            <a:extLst>
              <a:ext uri="{FF2B5EF4-FFF2-40B4-BE49-F238E27FC236}">
                <a16:creationId xmlns:a16="http://schemas.microsoft.com/office/drawing/2014/main" id="{34A0591C-56CE-9F2F-526B-929202036D8F}"/>
              </a:ext>
            </a:extLst>
          </p:cNvPr>
          <p:cNvSpPr/>
          <p:nvPr/>
        </p:nvSpPr>
        <p:spPr>
          <a:xfrm>
            <a:off x="7966565" y="4696658"/>
            <a:ext cx="1529665" cy="605540"/>
          </a:xfrm>
          <a:custGeom>
            <a:avLst/>
            <a:gdLst/>
            <a:ahLst/>
            <a:cxnLst/>
            <a:rect l="l" t="t" r="r" b="b"/>
            <a:pathLst>
              <a:path w="78726" h="4980" extrusionOk="0">
                <a:moveTo>
                  <a:pt x="78726" y="0"/>
                </a:moveTo>
                <a:lnTo>
                  <a:pt x="18587" y="0"/>
                </a:lnTo>
                <a:lnTo>
                  <a:pt x="0" y="4980"/>
                </a:lnTo>
              </a:path>
            </a:pathLst>
          </a:custGeom>
          <a:noFill/>
          <a:ln w="9525" cap="flat" cmpd="sng">
            <a:solidFill>
              <a:schemeClr val="accent4"/>
            </a:solidFill>
            <a:prstDash val="solid"/>
            <a:round/>
            <a:headEnd type="none" w="med" len="med"/>
            <a:tailEnd type="none" w="med" len="med"/>
          </a:ln>
        </p:spPr>
        <p:txBody>
          <a:bodyPr/>
          <a:lstStyle/>
          <a:p>
            <a:endParaRPr lang="en-GB">
              <a:latin typeface="+mj-lt"/>
            </a:endParaRPr>
          </a:p>
        </p:txBody>
      </p:sp>
      <p:sp>
        <p:nvSpPr>
          <p:cNvPr id="27" name="Google Shape;369;p22">
            <a:extLst>
              <a:ext uri="{FF2B5EF4-FFF2-40B4-BE49-F238E27FC236}">
                <a16:creationId xmlns:a16="http://schemas.microsoft.com/office/drawing/2014/main" id="{7B3A6C2F-DB66-44CA-81DF-EB2C7F84E2E6}"/>
              </a:ext>
            </a:extLst>
          </p:cNvPr>
          <p:cNvSpPr txBox="1"/>
          <p:nvPr/>
        </p:nvSpPr>
        <p:spPr>
          <a:xfrm>
            <a:off x="8771106" y="4715187"/>
            <a:ext cx="2904525" cy="824178"/>
          </a:xfrm>
          <a:prstGeom prst="rect">
            <a:avLst/>
          </a:prstGeom>
          <a:noFill/>
          <a:ln>
            <a:noFill/>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600" b="1">
                <a:solidFill>
                  <a:schemeClr val="accent4"/>
                </a:solidFill>
                <a:cs typeface="Arial"/>
              </a:rPr>
              <a:t>Upcoming Features</a:t>
            </a:r>
            <a:endParaRPr lang="en-US" sz="1600" b="1">
              <a:solidFill>
                <a:schemeClr val="accent4"/>
              </a:solidFill>
              <a:cs typeface="Arial" panose="020B0604020202020204" pitchFamily="34" charset="0"/>
            </a:endParaRPr>
          </a:p>
          <a:p>
            <a:pPr marL="342900" indent="-342900">
              <a:lnSpc>
                <a:spcPct val="90000"/>
              </a:lnSpc>
              <a:spcBef>
                <a:spcPts val="1000"/>
              </a:spcBef>
              <a:buFont typeface="Arial,Sans-Serif"/>
              <a:buChar char="•"/>
            </a:pPr>
            <a:r>
              <a:rPr lang="en-US" sz="1400">
                <a:solidFill>
                  <a:srgbClr val="2B2A2A"/>
                </a:solidFill>
                <a:latin typeface="Poppins Light"/>
                <a:cs typeface="Arial"/>
              </a:rPr>
              <a:t>Instructor Rating</a:t>
            </a:r>
            <a:endParaRPr lang="en-US" sz="1400">
              <a:solidFill>
                <a:srgbClr val="000000"/>
              </a:solidFill>
              <a:latin typeface="Poppins Light"/>
              <a:cs typeface="Arial"/>
            </a:endParaRPr>
          </a:p>
          <a:p>
            <a:pPr marL="342900" indent="-342900">
              <a:lnSpc>
                <a:spcPct val="90000"/>
              </a:lnSpc>
              <a:spcBef>
                <a:spcPts val="1000"/>
              </a:spcBef>
              <a:buFont typeface="Arial,Sans-Serif"/>
              <a:buChar char="•"/>
            </a:pPr>
            <a:r>
              <a:rPr lang="en-US" sz="1400">
                <a:solidFill>
                  <a:srgbClr val="2B2A2A"/>
                </a:solidFill>
                <a:latin typeface="Poppins Light"/>
                <a:cs typeface="Arial"/>
              </a:rPr>
              <a:t>Route Sharing</a:t>
            </a:r>
            <a:endParaRPr lang="en-US" sz="1400">
              <a:solidFill>
                <a:srgbClr val="000000"/>
              </a:solidFill>
              <a:latin typeface="Poppins Light"/>
              <a:cs typeface="Arial"/>
            </a:endParaRPr>
          </a:p>
          <a:p>
            <a:pPr marL="342900" indent="-342900">
              <a:lnSpc>
                <a:spcPct val="90000"/>
              </a:lnSpc>
              <a:spcBef>
                <a:spcPts val="1000"/>
              </a:spcBef>
              <a:buFont typeface="Arial,Sans-Serif"/>
              <a:buChar char="•"/>
            </a:pPr>
            <a:r>
              <a:rPr lang="en-US" sz="1400">
                <a:solidFill>
                  <a:srgbClr val="2B2A2A"/>
                </a:solidFill>
                <a:latin typeface="Poppins Light"/>
                <a:cs typeface="Arial"/>
              </a:rPr>
              <a:t>Route Rating</a:t>
            </a:r>
            <a:endParaRPr sz="1400">
              <a:latin typeface="Poppins Light"/>
            </a:endParaRPr>
          </a:p>
        </p:txBody>
      </p:sp>
      <p:sp>
        <p:nvSpPr>
          <p:cNvPr id="28" name="Google Shape;382;p22">
            <a:extLst>
              <a:ext uri="{FF2B5EF4-FFF2-40B4-BE49-F238E27FC236}">
                <a16:creationId xmlns:a16="http://schemas.microsoft.com/office/drawing/2014/main" id="{A59DE925-5E0F-F017-82D9-44106457F9E7}"/>
              </a:ext>
            </a:extLst>
          </p:cNvPr>
          <p:cNvSpPr txBox="1"/>
          <p:nvPr/>
        </p:nvSpPr>
        <p:spPr>
          <a:xfrm>
            <a:off x="170728" y="1710308"/>
            <a:ext cx="1586542" cy="617181"/>
          </a:xfrm>
          <a:prstGeom prst="rect">
            <a:avLst/>
          </a:prstGeom>
          <a:noFill/>
          <a:ln>
            <a:noFill/>
          </a:ln>
        </p:spPr>
        <p:txBody>
          <a:bodyPr spcFirstLastPara="1"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600" b="1">
                <a:solidFill>
                  <a:srgbClr val="FF0000"/>
                </a:solidFill>
                <a:latin typeface="+mj-lt"/>
                <a:ea typeface="Fira Sans Extra Condensed Medium"/>
                <a:cs typeface="Arial"/>
              </a:rPr>
              <a:t>User Feedback</a:t>
            </a:r>
            <a:endParaRPr lang="en" sz="1600" b="1">
              <a:solidFill>
                <a:srgbClr val="FF0000"/>
              </a:solidFill>
              <a:latin typeface="+mj-lt"/>
              <a:ea typeface="Fira Sans Extra Condensed Medium"/>
              <a:cs typeface="Arial" panose="020B0604020202020204" pitchFamily="34" charset="0"/>
            </a:endParaRPr>
          </a:p>
        </p:txBody>
      </p:sp>
      <p:sp>
        <p:nvSpPr>
          <p:cNvPr id="29" name="Google Shape;383;p22">
            <a:extLst>
              <a:ext uri="{FF2B5EF4-FFF2-40B4-BE49-F238E27FC236}">
                <a16:creationId xmlns:a16="http://schemas.microsoft.com/office/drawing/2014/main" id="{F41AFC09-5E7A-84FA-44F0-4FC2D5BDD97F}"/>
              </a:ext>
            </a:extLst>
          </p:cNvPr>
          <p:cNvSpPr/>
          <p:nvPr/>
        </p:nvSpPr>
        <p:spPr>
          <a:xfrm flipH="1">
            <a:off x="1758196" y="2035577"/>
            <a:ext cx="2748866" cy="354786"/>
          </a:xfrm>
          <a:custGeom>
            <a:avLst/>
            <a:gdLst/>
            <a:ahLst/>
            <a:cxnLst/>
            <a:rect l="l" t="t" r="r" b="b"/>
            <a:pathLst>
              <a:path w="78726" h="4980" extrusionOk="0">
                <a:moveTo>
                  <a:pt x="78726" y="0"/>
                </a:moveTo>
                <a:lnTo>
                  <a:pt x="18587" y="0"/>
                </a:lnTo>
                <a:lnTo>
                  <a:pt x="0" y="4980"/>
                </a:lnTo>
              </a:path>
            </a:pathLst>
          </a:custGeom>
          <a:noFill/>
          <a:ln w="9525" cap="flat" cmpd="sng">
            <a:solidFill>
              <a:srgbClr val="FF0000"/>
            </a:solidFill>
            <a:prstDash val="solid"/>
            <a:round/>
            <a:headEnd type="none" w="med" len="med"/>
            <a:tailEnd type="none" w="med" len="med"/>
          </a:ln>
        </p:spPr>
        <p:txBody>
          <a:bodyPr/>
          <a:lstStyle/>
          <a:p>
            <a:endParaRPr lang="en-GB">
              <a:latin typeface="+mj-lt"/>
            </a:endParaRPr>
          </a:p>
        </p:txBody>
      </p:sp>
      <p:sp>
        <p:nvSpPr>
          <p:cNvPr id="30" name="TextBox 52">
            <a:extLst>
              <a:ext uri="{FF2B5EF4-FFF2-40B4-BE49-F238E27FC236}">
                <a16:creationId xmlns:a16="http://schemas.microsoft.com/office/drawing/2014/main" id="{E9BA88C9-9B7C-4A1E-B3AC-9CE9336B952D}"/>
              </a:ext>
            </a:extLst>
          </p:cNvPr>
          <p:cNvSpPr txBox="1"/>
          <p:nvPr/>
        </p:nvSpPr>
        <p:spPr>
          <a:xfrm>
            <a:off x="146049" y="2258744"/>
            <a:ext cx="2904526" cy="646331"/>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400">
                <a:solidFill>
                  <a:srgbClr val="263238"/>
                </a:solidFill>
                <a:ea typeface="Arial Unicode MS"/>
                <a:cs typeface="Arial"/>
              </a:rPr>
              <a:t>Get constant feedback to plan for future features or improvements</a:t>
            </a:r>
          </a:p>
        </p:txBody>
      </p:sp>
      <p:sp>
        <p:nvSpPr>
          <p:cNvPr id="31" name="Google Shape;386;p22">
            <a:extLst>
              <a:ext uri="{FF2B5EF4-FFF2-40B4-BE49-F238E27FC236}">
                <a16:creationId xmlns:a16="http://schemas.microsoft.com/office/drawing/2014/main" id="{DD823901-AD88-1D5C-9452-BD3045C763EE}"/>
              </a:ext>
            </a:extLst>
          </p:cNvPr>
          <p:cNvSpPr txBox="1"/>
          <p:nvPr/>
        </p:nvSpPr>
        <p:spPr>
          <a:xfrm>
            <a:off x="495069" y="3674173"/>
            <a:ext cx="1405428" cy="352224"/>
          </a:xfrm>
          <a:prstGeom prst="rect">
            <a:avLst/>
          </a:prstGeom>
          <a:no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 sz="1600" b="1">
                <a:solidFill>
                  <a:schemeClr val="accent6"/>
                </a:solidFill>
                <a:latin typeface="+mj-lt"/>
                <a:ea typeface="Fira Sans Extra Condensed Medium"/>
                <a:cs typeface="Arial"/>
              </a:rPr>
              <a:t>Feature Changes</a:t>
            </a:r>
            <a:endParaRPr lang="en" sz="1600" b="1">
              <a:solidFill>
                <a:schemeClr val="accent6"/>
              </a:solidFill>
              <a:latin typeface="+mj-lt"/>
              <a:ea typeface="Fira Sans Extra Condensed Medium"/>
              <a:cs typeface="Arial" panose="020B0604020202020204" pitchFamily="34" charset="0"/>
            </a:endParaRPr>
          </a:p>
        </p:txBody>
      </p:sp>
      <p:sp>
        <p:nvSpPr>
          <p:cNvPr id="32" name="Google Shape;387;p22">
            <a:extLst>
              <a:ext uri="{FF2B5EF4-FFF2-40B4-BE49-F238E27FC236}">
                <a16:creationId xmlns:a16="http://schemas.microsoft.com/office/drawing/2014/main" id="{76884F47-6F2B-A7A2-424F-EBD3872DEAB2}"/>
              </a:ext>
            </a:extLst>
          </p:cNvPr>
          <p:cNvSpPr/>
          <p:nvPr/>
        </p:nvSpPr>
        <p:spPr>
          <a:xfrm flipH="1">
            <a:off x="1758197" y="3840376"/>
            <a:ext cx="2748866" cy="354786"/>
          </a:xfrm>
          <a:custGeom>
            <a:avLst/>
            <a:gdLst/>
            <a:ahLst/>
            <a:cxnLst/>
            <a:rect l="l" t="t" r="r" b="b"/>
            <a:pathLst>
              <a:path w="78726" h="4980" extrusionOk="0">
                <a:moveTo>
                  <a:pt x="78726" y="0"/>
                </a:moveTo>
                <a:lnTo>
                  <a:pt x="18587" y="0"/>
                </a:lnTo>
                <a:lnTo>
                  <a:pt x="0" y="4980"/>
                </a:lnTo>
              </a:path>
            </a:pathLst>
          </a:custGeom>
          <a:noFill/>
          <a:ln w="9525" cap="flat" cmpd="sng">
            <a:solidFill>
              <a:schemeClr val="accent6"/>
            </a:solidFill>
            <a:prstDash val="solid"/>
            <a:round/>
            <a:headEnd type="none" w="med" len="med"/>
            <a:tailEnd type="none" w="med" len="med"/>
          </a:ln>
        </p:spPr>
        <p:txBody>
          <a:bodyPr/>
          <a:lstStyle/>
          <a:p>
            <a:endParaRPr lang="en-GB">
              <a:latin typeface="+mj-lt"/>
            </a:endParaRPr>
          </a:p>
        </p:txBody>
      </p:sp>
      <p:sp>
        <p:nvSpPr>
          <p:cNvPr id="33" name="TextBox 54">
            <a:extLst>
              <a:ext uri="{FF2B5EF4-FFF2-40B4-BE49-F238E27FC236}">
                <a16:creationId xmlns:a16="http://schemas.microsoft.com/office/drawing/2014/main" id="{042F7D43-EC33-4920-85C5-6515B0D0FFCD}"/>
              </a:ext>
            </a:extLst>
          </p:cNvPr>
          <p:cNvSpPr txBox="1"/>
          <p:nvPr/>
        </p:nvSpPr>
        <p:spPr>
          <a:xfrm>
            <a:off x="495193" y="4191434"/>
            <a:ext cx="2970473" cy="1184940"/>
          </a:xfrm>
          <a:prstGeom prst="rect">
            <a:avLst/>
          </a:prstGeom>
          <a:noFill/>
        </p:spPr>
        <p:txBody>
          <a:bodyPr wrap="square" lIns="0" tIns="0" rIns="0" bIns="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a:buChar char="•"/>
            </a:pPr>
            <a:r>
              <a:rPr lang="en-US" sz="1400">
                <a:solidFill>
                  <a:srgbClr val="263238"/>
                </a:solidFill>
                <a:ea typeface="Arial Unicode MS"/>
                <a:cs typeface="Arial"/>
              </a:rPr>
              <a:t>Instructor Login</a:t>
            </a:r>
            <a:endParaRPr lang="en-US"/>
          </a:p>
          <a:p>
            <a:pPr marL="285750" indent="-285750">
              <a:lnSpc>
                <a:spcPct val="150000"/>
              </a:lnSpc>
              <a:buFont typeface="Arial"/>
              <a:buChar char="•"/>
            </a:pPr>
            <a:r>
              <a:rPr lang="en-US" sz="1400">
                <a:solidFill>
                  <a:srgbClr val="263238"/>
                </a:solidFill>
                <a:ea typeface="Arial Unicode MS"/>
                <a:cs typeface="Arial"/>
              </a:rPr>
              <a:t>Instructor Route Creation</a:t>
            </a:r>
          </a:p>
          <a:p>
            <a:pPr marL="285750" indent="-285750">
              <a:lnSpc>
                <a:spcPct val="150000"/>
              </a:lnSpc>
              <a:buFont typeface="Arial"/>
              <a:buChar char="•"/>
            </a:pPr>
            <a:r>
              <a:rPr lang="en-US" sz="1400">
                <a:solidFill>
                  <a:srgbClr val="263238"/>
                </a:solidFill>
                <a:ea typeface="Arial Unicode MS"/>
                <a:cs typeface="Arial"/>
              </a:rPr>
              <a:t>User desired changes</a:t>
            </a:r>
          </a:p>
          <a:p>
            <a:pPr marL="285750" indent="-285750">
              <a:buFont typeface="Arial"/>
              <a:buChar char="•"/>
            </a:pPr>
            <a:endParaRPr lang="en-US" sz="1400">
              <a:solidFill>
                <a:srgbClr val="263238"/>
              </a:solidFill>
              <a:ea typeface="Arial Unicode MS"/>
              <a:cs typeface="Arial"/>
            </a:endParaRPr>
          </a:p>
        </p:txBody>
      </p:sp>
      <p:sp>
        <p:nvSpPr>
          <p:cNvPr id="34" name="Google Shape;354;p22">
            <a:extLst>
              <a:ext uri="{FF2B5EF4-FFF2-40B4-BE49-F238E27FC236}">
                <a16:creationId xmlns:a16="http://schemas.microsoft.com/office/drawing/2014/main" id="{7DBEC79D-8FD4-AE1D-BC68-DEF097F9DAA0}"/>
              </a:ext>
            </a:extLst>
          </p:cNvPr>
          <p:cNvSpPr/>
          <p:nvPr/>
        </p:nvSpPr>
        <p:spPr>
          <a:xfrm>
            <a:off x="7293785" y="1171723"/>
            <a:ext cx="517607" cy="693065"/>
          </a:xfrm>
          <a:custGeom>
            <a:avLst/>
            <a:gdLst/>
            <a:ahLst/>
            <a:cxnLst/>
            <a:rect l="l" t="t" r="r" b="b"/>
            <a:pathLst>
              <a:path w="14824" h="19849" extrusionOk="0">
                <a:moveTo>
                  <a:pt x="7406" y="0"/>
                </a:moveTo>
                <a:cubicBezTo>
                  <a:pt x="3323" y="0"/>
                  <a:pt x="1" y="3310"/>
                  <a:pt x="1" y="7406"/>
                </a:cubicBezTo>
                <a:cubicBezTo>
                  <a:pt x="1" y="9144"/>
                  <a:pt x="620" y="10716"/>
                  <a:pt x="1596" y="12002"/>
                </a:cubicBezTo>
                <a:cubicBezTo>
                  <a:pt x="3084" y="13931"/>
                  <a:pt x="7406" y="19848"/>
                  <a:pt x="7406" y="19848"/>
                </a:cubicBezTo>
                <a:cubicBezTo>
                  <a:pt x="7406" y="19848"/>
                  <a:pt x="11740" y="13931"/>
                  <a:pt x="13229" y="12002"/>
                </a:cubicBezTo>
                <a:cubicBezTo>
                  <a:pt x="14205" y="10716"/>
                  <a:pt x="14824" y="9144"/>
                  <a:pt x="14824" y="7406"/>
                </a:cubicBezTo>
                <a:cubicBezTo>
                  <a:pt x="14824" y="3310"/>
                  <a:pt x="11502" y="0"/>
                  <a:pt x="7406" y="0"/>
                </a:cubicBezTo>
                <a:close/>
              </a:path>
            </a:pathLst>
          </a:custGeom>
          <a:solidFill>
            <a:schemeClr val="accent2"/>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sp>
        <p:nvSpPr>
          <p:cNvPr id="35" name="Google Shape;355;p22">
            <a:extLst>
              <a:ext uri="{FF2B5EF4-FFF2-40B4-BE49-F238E27FC236}">
                <a16:creationId xmlns:a16="http://schemas.microsoft.com/office/drawing/2014/main" id="{1777E933-7136-4CC2-55D4-B43E0FD09A77}"/>
              </a:ext>
            </a:extLst>
          </p:cNvPr>
          <p:cNvSpPr/>
          <p:nvPr/>
        </p:nvSpPr>
        <p:spPr>
          <a:xfrm>
            <a:off x="7364876" y="1242814"/>
            <a:ext cx="375426" cy="375007"/>
          </a:xfrm>
          <a:custGeom>
            <a:avLst/>
            <a:gdLst/>
            <a:ahLst/>
            <a:cxnLst/>
            <a:rect l="l" t="t" r="r" b="b"/>
            <a:pathLst>
              <a:path w="10752" h="10740" extrusionOk="0">
                <a:moveTo>
                  <a:pt x="5370" y="0"/>
                </a:moveTo>
                <a:cubicBezTo>
                  <a:pt x="2418" y="0"/>
                  <a:pt x="1" y="2405"/>
                  <a:pt x="1" y="5370"/>
                </a:cubicBezTo>
                <a:cubicBezTo>
                  <a:pt x="1" y="8335"/>
                  <a:pt x="2418" y="10740"/>
                  <a:pt x="5370" y="10740"/>
                </a:cubicBezTo>
                <a:cubicBezTo>
                  <a:pt x="8335" y="10740"/>
                  <a:pt x="10752" y="8335"/>
                  <a:pt x="10752" y="5370"/>
                </a:cubicBezTo>
                <a:cubicBezTo>
                  <a:pt x="10752" y="2405"/>
                  <a:pt x="8335" y="0"/>
                  <a:pt x="5370" y="0"/>
                </a:cubicBezTo>
                <a:close/>
              </a:path>
            </a:pathLst>
          </a:custGeom>
          <a:solidFill>
            <a:srgbClr val="FFFFFF"/>
          </a:solidFill>
          <a:ln>
            <a:noFill/>
          </a:ln>
          <a:effectLst>
            <a:outerShdw blurRad="57150" dist="19050" dir="5400000" algn="bl" rotWithShape="0">
              <a:srgbClr val="000000">
                <a:alpha val="20000"/>
              </a:srgbClr>
            </a:outerShdw>
          </a:effectLst>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2400">
              <a:latin typeface="+mj-lt"/>
            </a:endParaRPr>
          </a:p>
        </p:txBody>
      </p:sp>
      <p:pic>
        <p:nvPicPr>
          <p:cNvPr id="36" name="Graphic 2" descr="Compass with solid fill">
            <a:extLst>
              <a:ext uri="{FF2B5EF4-FFF2-40B4-BE49-F238E27FC236}">
                <a16:creationId xmlns:a16="http://schemas.microsoft.com/office/drawing/2014/main" id="{50205493-0AC1-463E-84CB-DDF6DB7550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74542" y="1255292"/>
            <a:ext cx="365760" cy="365760"/>
          </a:xfrm>
          <a:prstGeom prst="rect">
            <a:avLst/>
          </a:prstGeom>
        </p:spPr>
      </p:pic>
      <p:pic>
        <p:nvPicPr>
          <p:cNvPr id="37" name="Graphic 37" descr="Compass with solid fill">
            <a:extLst>
              <a:ext uri="{FF2B5EF4-FFF2-40B4-BE49-F238E27FC236}">
                <a16:creationId xmlns:a16="http://schemas.microsoft.com/office/drawing/2014/main" id="{F0E445F9-35B9-4BBE-A00A-4CBCA6C5FB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4674" y="2143837"/>
            <a:ext cx="365760" cy="365760"/>
          </a:xfrm>
          <a:prstGeom prst="rect">
            <a:avLst/>
          </a:prstGeom>
        </p:spPr>
      </p:pic>
      <p:pic>
        <p:nvPicPr>
          <p:cNvPr id="38" name="Graphic 38" descr="Compass with solid fill">
            <a:extLst>
              <a:ext uri="{FF2B5EF4-FFF2-40B4-BE49-F238E27FC236}">
                <a16:creationId xmlns:a16="http://schemas.microsoft.com/office/drawing/2014/main" id="{033B56EA-B944-4F93-83B2-7347F0A892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708" y="3057987"/>
            <a:ext cx="365760" cy="365760"/>
          </a:xfrm>
          <a:prstGeom prst="rect">
            <a:avLst/>
          </a:prstGeom>
        </p:spPr>
      </p:pic>
      <p:pic>
        <p:nvPicPr>
          <p:cNvPr id="39" name="Graphic 39" descr="Compass with solid fill">
            <a:extLst>
              <a:ext uri="{FF2B5EF4-FFF2-40B4-BE49-F238E27FC236}">
                <a16:creationId xmlns:a16="http://schemas.microsoft.com/office/drawing/2014/main" id="{1EE4CA3A-32FD-48D1-B710-1CF98B9B46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4674" y="3956146"/>
            <a:ext cx="365760" cy="365760"/>
          </a:xfrm>
          <a:prstGeom prst="rect">
            <a:avLst/>
          </a:prstGeom>
        </p:spPr>
      </p:pic>
      <p:pic>
        <p:nvPicPr>
          <p:cNvPr id="40" name="Graphic 40" descr="Compass with solid fill">
            <a:extLst>
              <a:ext uri="{FF2B5EF4-FFF2-40B4-BE49-F238E27FC236}">
                <a16:creationId xmlns:a16="http://schemas.microsoft.com/office/drawing/2014/main" id="{42501F18-E964-4466-877A-DB264BF7A5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1700" y="4760683"/>
            <a:ext cx="365760" cy="365760"/>
          </a:xfrm>
          <a:prstGeom prst="rect">
            <a:avLst/>
          </a:prstGeom>
        </p:spPr>
      </p:pic>
    </p:spTree>
    <p:extLst>
      <p:ext uri="{BB962C8B-B14F-4D97-AF65-F5344CB8AC3E}">
        <p14:creationId xmlns:p14="http://schemas.microsoft.com/office/powerpoint/2010/main" val="4203141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662B-158B-D935-10AC-886B698FB441}"/>
              </a:ext>
            </a:extLst>
          </p:cNvPr>
          <p:cNvSpPr txBox="1">
            <a:spLocks/>
          </p:cNvSpPr>
          <p:nvPr/>
        </p:nvSpPr>
        <p:spPr>
          <a:xfrm>
            <a:off x="838200" y="932618"/>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b="1">
                <a:cs typeface="Poppins Light"/>
              </a:rPr>
              <a:t>Technical Foundations</a:t>
            </a:r>
          </a:p>
        </p:txBody>
      </p:sp>
      <p:sp>
        <p:nvSpPr>
          <p:cNvPr id="3" name="Content Placeholder 2">
            <a:extLst>
              <a:ext uri="{FF2B5EF4-FFF2-40B4-BE49-F238E27FC236}">
                <a16:creationId xmlns:a16="http://schemas.microsoft.com/office/drawing/2014/main" id="{920F3CE1-1641-0C56-7D47-247D40162F73}"/>
              </a:ext>
            </a:extLst>
          </p:cNvPr>
          <p:cNvSpPr txBox="1">
            <a:spLocks/>
          </p:cNvSpPr>
          <p:nvPr/>
        </p:nvSpPr>
        <p:spPr>
          <a:xfrm>
            <a:off x="545766" y="2351188"/>
            <a:ext cx="8402217" cy="3923882"/>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eaLnBrk="0" latinLnBrk="0" hangingPunct="0">
              <a:buFont typeface="Arial" panose="020B0604020202020204" pitchFamily="34" charset="0"/>
              <a:buChar char="•"/>
            </a:pPr>
            <a:r>
              <a:rPr lang="en-US" b="1">
                <a:cs typeface="Poppins Light"/>
              </a:rPr>
              <a:t>UI/UX</a:t>
            </a:r>
          </a:p>
          <a:p>
            <a:pPr marL="800100" lvl="1" indent="-342900" algn="l" eaLnBrk="0" latinLnBrk="0" hangingPunct="0">
              <a:buFont typeface="Courier New" panose="02070309020205020404" pitchFamily="49" charset="0"/>
              <a:buChar char="o"/>
            </a:pPr>
            <a:r>
              <a:rPr lang="en-GB" sz="1800">
                <a:cs typeface="Poppins Light"/>
              </a:rPr>
              <a:t>CA357 User Interface Design and Implementation</a:t>
            </a:r>
          </a:p>
          <a:p>
            <a:pPr marL="342900" indent="-342900" algn="l" eaLnBrk="0" latinLnBrk="0" hangingPunct="0">
              <a:buFont typeface="Arial" panose="020B0604020202020204" pitchFamily="34" charset="0"/>
              <a:buChar char="•"/>
            </a:pPr>
            <a:endParaRPr lang="en-US">
              <a:cs typeface="Poppins Light"/>
            </a:endParaRPr>
          </a:p>
          <a:p>
            <a:pPr marL="342900" indent="-342900" algn="l" eaLnBrk="0" latinLnBrk="0" hangingPunct="0">
              <a:buFont typeface="Arial" panose="020B0604020202020204" pitchFamily="34" charset="0"/>
              <a:buChar char="•"/>
            </a:pPr>
            <a:r>
              <a:rPr lang="en-US" b="1">
                <a:cs typeface="Poppins Light"/>
              </a:rPr>
              <a:t>Firebase Database</a:t>
            </a:r>
          </a:p>
          <a:p>
            <a:pPr marL="800100" lvl="1" indent="-342900" algn="l" eaLnBrk="0" latinLnBrk="0" hangingPunct="0">
              <a:buFont typeface="Courier New" panose="02070309020205020404" pitchFamily="49" charset="0"/>
              <a:buChar char="o"/>
            </a:pPr>
            <a:r>
              <a:rPr lang="en-US" sz="1600"/>
              <a:t>CA227 Business Database Management</a:t>
            </a:r>
          </a:p>
          <a:p>
            <a:pPr marL="285750" indent="-285750" algn="l" eaLnBrk="0" latinLnBrk="0" hangingPunct="0">
              <a:buFont typeface="Arial" panose="020B0604020202020204" pitchFamily="34" charset="0"/>
              <a:buChar char="•"/>
            </a:pPr>
            <a:endParaRPr lang="en-US" sz="2000"/>
          </a:p>
          <a:p>
            <a:pPr marL="285750" indent="-285750" algn="l" eaLnBrk="0" latinLnBrk="0" hangingPunct="0">
              <a:buFont typeface="Arial" panose="020B0604020202020204" pitchFamily="34" charset="0"/>
              <a:buChar char="•"/>
            </a:pPr>
            <a:r>
              <a:rPr lang="en-US" sz="2000" b="1"/>
              <a:t>Software Testing</a:t>
            </a:r>
          </a:p>
          <a:p>
            <a:pPr marL="742950" lvl="1" indent="-285750" algn="l" eaLnBrk="0" latinLnBrk="0" hangingPunct="0">
              <a:buFont typeface="Courier New" panose="02070309020205020404" pitchFamily="49" charset="0"/>
              <a:buChar char="o"/>
            </a:pPr>
            <a:r>
              <a:rPr lang="en-US" sz="1600"/>
              <a:t>CA358 Software Testing</a:t>
            </a:r>
          </a:p>
          <a:p>
            <a:pPr marL="742950" lvl="1" indent="-285750" algn="l" eaLnBrk="0" latinLnBrk="0" hangingPunct="0">
              <a:buFont typeface="Courier New" panose="02070309020205020404" pitchFamily="49" charset="0"/>
              <a:buChar char="o"/>
            </a:pPr>
            <a:r>
              <a:rPr lang="en-GB" sz="1600"/>
              <a:t>CA4004 Soft. Eng: Process, Principles &amp; Methods</a:t>
            </a:r>
            <a:endParaRPr lang="en-US"/>
          </a:p>
          <a:p>
            <a:pPr algn="l" eaLnBrk="0" latinLnBrk="0" hangingPunct="0"/>
            <a:endParaRPr lang="en-US" sz="2000"/>
          </a:p>
          <a:p>
            <a:pPr algn="l" eaLnBrk="0" latinLnBrk="0" hangingPunct="0"/>
            <a:endParaRPr lang="en-US" sz="2000"/>
          </a:p>
          <a:p>
            <a:pPr algn="l" eaLnBrk="0" latinLnBrk="0" hangingPunct="0"/>
            <a:endParaRPr lang="en-US" sz="2000"/>
          </a:p>
          <a:p>
            <a:pPr algn="l" eaLnBrk="0" latinLnBrk="0" hangingPunct="0"/>
            <a:endParaRPr lang="en-GB">
              <a:cs typeface="Poppins Light"/>
            </a:endParaRPr>
          </a:p>
        </p:txBody>
      </p:sp>
    </p:spTree>
    <p:extLst>
      <p:ext uri="{BB962C8B-B14F-4D97-AF65-F5344CB8AC3E}">
        <p14:creationId xmlns:p14="http://schemas.microsoft.com/office/powerpoint/2010/main" val="389343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4022AF-968A-19AE-7E25-A94617296F23}"/>
              </a:ext>
            </a:extLst>
          </p:cNvPr>
          <p:cNvSpPr txBox="1">
            <a:spLocks/>
          </p:cNvSpPr>
          <p:nvPr/>
        </p:nvSpPr>
        <p:spPr>
          <a:xfrm>
            <a:off x="5993481" y="2025664"/>
            <a:ext cx="5769987" cy="4118003"/>
          </a:xfrm>
        </p:spPr>
        <p:txBody>
          <a:bodyPr wrap="square" lIns="0" tIns="0" rIns="0" bIns="0" anchor="t" anchorCtr="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US" sz="2000"/>
              <a:t>Developed the driving test preparation mobile app “</a:t>
            </a:r>
            <a:r>
              <a:rPr lang="en-US" sz="2000" err="1"/>
              <a:t>RoadReady</a:t>
            </a:r>
            <a:r>
              <a:rPr lang="en-US" sz="2000"/>
              <a:t>” to simplify the journey from a learner to licensed driver. </a:t>
            </a:r>
          </a:p>
          <a:p>
            <a:pPr algn="l" eaLnBrk="0" latinLnBrk="0" hangingPunct="0"/>
            <a:endParaRPr lang="en-US" sz="2000"/>
          </a:p>
          <a:p>
            <a:pPr algn="l" eaLnBrk="0" latinLnBrk="0" hangingPunct="0"/>
            <a:r>
              <a:rPr lang="en-US" sz="2000"/>
              <a:t>App offers an intuitive platform for learning the rules and regulations of the road as well as allowing users to prepare for their theory test. </a:t>
            </a:r>
          </a:p>
          <a:p>
            <a:pPr algn="l" eaLnBrk="0" latinLnBrk="0" hangingPunct="0"/>
            <a:endParaRPr lang="en-US" sz="2000"/>
          </a:p>
          <a:p>
            <a:pPr algn="l" eaLnBrk="0" latinLnBrk="0" hangingPunct="0"/>
            <a:r>
              <a:rPr lang="en-US" sz="2000"/>
              <a:t>Developed with a focus on user experience, </a:t>
            </a:r>
            <a:r>
              <a:rPr lang="en-US" sz="2000" err="1"/>
              <a:t>RoadReady</a:t>
            </a:r>
            <a:r>
              <a:rPr lang="en-US" sz="2000"/>
              <a:t> equips learners with the tools needed for a successful test completion while instilling safe driving habits for life.</a:t>
            </a:r>
          </a:p>
        </p:txBody>
      </p:sp>
      <p:grpSp>
        <p:nvGrpSpPr>
          <p:cNvPr id="4" name="Group 22">
            <a:extLst>
              <a:ext uri="{FF2B5EF4-FFF2-40B4-BE49-F238E27FC236}">
                <a16:creationId xmlns:a16="http://schemas.microsoft.com/office/drawing/2014/main" id="{07DDE344-F2D1-E9FA-969B-5A271E4A42E8}"/>
              </a:ext>
            </a:extLst>
          </p:cNvPr>
          <p:cNvGrpSpPr>
            <a:grpSpLocks noChangeAspect="1"/>
          </p:cNvGrpSpPr>
          <p:nvPr/>
        </p:nvGrpSpPr>
        <p:grpSpPr>
          <a:xfrm>
            <a:off x="180357" y="1287083"/>
            <a:ext cx="4056967" cy="8025440"/>
            <a:chOff x="0" y="0"/>
            <a:chExt cx="2620010" cy="5182870"/>
          </a:xfrm>
          <a:effectLst>
            <a:outerShdw blurRad="63500" sx="102000" sy="102000" algn="ctr" rotWithShape="0">
              <a:prstClr val="black">
                <a:alpha val="40000"/>
              </a:prstClr>
            </a:outerShdw>
          </a:effectLst>
        </p:grpSpPr>
        <p:sp>
          <p:nvSpPr>
            <p:cNvPr id="5" name="Freeform 23">
              <a:extLst>
                <a:ext uri="{FF2B5EF4-FFF2-40B4-BE49-F238E27FC236}">
                  <a16:creationId xmlns:a16="http://schemas.microsoft.com/office/drawing/2014/main" id="{82EFBEAB-F00C-905D-868B-71F216C199FB}"/>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a:p>
          </p:txBody>
        </p:sp>
        <p:sp>
          <p:nvSpPr>
            <p:cNvPr id="6" name="Freeform 24">
              <a:extLst>
                <a:ext uri="{FF2B5EF4-FFF2-40B4-BE49-F238E27FC236}">
                  <a16:creationId xmlns:a16="http://schemas.microsoft.com/office/drawing/2014/main" id="{FED56F72-BB6C-D1A2-A1A7-BDFE31142E9C}"/>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solidFill>
              <a:schemeClr val="bg1"/>
            </a:solidFill>
            <a:ln w="12700">
              <a:solidFill>
                <a:srgbClr val="000000"/>
              </a:solidFill>
            </a:ln>
          </p:spPr>
          <p:txBody>
            <a:bodyPr/>
            <a:lstStyle/>
            <a:p>
              <a:endParaRPr lang="en-GB"/>
            </a:p>
          </p:txBody>
        </p:sp>
        <p:sp>
          <p:nvSpPr>
            <p:cNvPr id="7" name="Freeform 25">
              <a:extLst>
                <a:ext uri="{FF2B5EF4-FFF2-40B4-BE49-F238E27FC236}">
                  <a16:creationId xmlns:a16="http://schemas.microsoft.com/office/drawing/2014/main" id="{15A66E3A-266E-1A49-CDD8-F0E352ECD9B6}"/>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a:p>
          </p:txBody>
        </p:sp>
        <p:sp>
          <p:nvSpPr>
            <p:cNvPr id="8" name="Freeform 26">
              <a:extLst>
                <a:ext uri="{FF2B5EF4-FFF2-40B4-BE49-F238E27FC236}">
                  <a16:creationId xmlns:a16="http://schemas.microsoft.com/office/drawing/2014/main" id="{F3A1C4CF-A5D1-35A6-7A27-106ED8F90D77}"/>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a:p>
          </p:txBody>
        </p:sp>
        <p:sp>
          <p:nvSpPr>
            <p:cNvPr id="9" name="Freeform 27">
              <a:extLst>
                <a:ext uri="{FF2B5EF4-FFF2-40B4-BE49-F238E27FC236}">
                  <a16:creationId xmlns:a16="http://schemas.microsoft.com/office/drawing/2014/main" id="{BCDCE1D9-7620-671F-0954-09C943D61885}"/>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a:p>
          </p:txBody>
        </p:sp>
        <p:sp>
          <p:nvSpPr>
            <p:cNvPr id="10" name="Freeform 28">
              <a:extLst>
                <a:ext uri="{FF2B5EF4-FFF2-40B4-BE49-F238E27FC236}">
                  <a16:creationId xmlns:a16="http://schemas.microsoft.com/office/drawing/2014/main" id="{0975A33E-2FF8-C8DD-28B6-A2891ABF0D2C}"/>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a:p>
          </p:txBody>
        </p:sp>
        <p:sp>
          <p:nvSpPr>
            <p:cNvPr id="11" name="Freeform 29">
              <a:extLst>
                <a:ext uri="{FF2B5EF4-FFF2-40B4-BE49-F238E27FC236}">
                  <a16:creationId xmlns:a16="http://schemas.microsoft.com/office/drawing/2014/main" id="{3301EBF1-1FA2-42C6-E6FE-4E7458DE0EED}"/>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a:p>
          </p:txBody>
        </p:sp>
        <p:sp>
          <p:nvSpPr>
            <p:cNvPr id="12" name="Freeform 30">
              <a:extLst>
                <a:ext uri="{FF2B5EF4-FFF2-40B4-BE49-F238E27FC236}">
                  <a16:creationId xmlns:a16="http://schemas.microsoft.com/office/drawing/2014/main" id="{65A6FDC2-8148-8BF9-3C4F-D8726F4EE9EA}"/>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a:p>
          </p:txBody>
        </p:sp>
        <p:sp>
          <p:nvSpPr>
            <p:cNvPr id="13" name="Freeform 31">
              <a:extLst>
                <a:ext uri="{FF2B5EF4-FFF2-40B4-BE49-F238E27FC236}">
                  <a16:creationId xmlns:a16="http://schemas.microsoft.com/office/drawing/2014/main" id="{7A605FAE-552A-D7CB-46E3-64445D3BC700}"/>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a:p>
          </p:txBody>
        </p:sp>
      </p:grpSp>
      <p:sp>
        <p:nvSpPr>
          <p:cNvPr id="35" name="TextBox 8">
            <a:extLst>
              <a:ext uri="{FF2B5EF4-FFF2-40B4-BE49-F238E27FC236}">
                <a16:creationId xmlns:a16="http://schemas.microsoft.com/office/drawing/2014/main" id="{B5861C0E-12A3-4BFD-C508-4DC251A85B07}"/>
              </a:ext>
            </a:extLst>
          </p:cNvPr>
          <p:cNvSpPr txBox="1"/>
          <p:nvPr/>
        </p:nvSpPr>
        <p:spPr>
          <a:xfrm>
            <a:off x="6004375" y="1326414"/>
            <a:ext cx="4270815" cy="698909"/>
          </a:xfrm>
          <a:prstGeom prst="rect">
            <a:avLst/>
          </a:prstGeom>
        </p:spPr>
        <p:txBody>
          <a:bodyPr lIns="0" tIns="0" rIns="0" bIns="0" rtlCol="0" anchor="t">
            <a:spAutoFit/>
          </a:bodyPr>
          <a:lstStyle/>
          <a:p>
            <a:pPr>
              <a:lnSpc>
                <a:spcPts val="5350"/>
              </a:lnSpc>
            </a:pPr>
            <a:r>
              <a:rPr lang="en-US" sz="5000" b="1">
                <a:solidFill>
                  <a:srgbClr val="2B2A2A"/>
                </a:solidFill>
                <a:latin typeface="Poppins Bold"/>
              </a:rPr>
              <a:t>Introduction</a:t>
            </a:r>
          </a:p>
        </p:txBody>
      </p:sp>
      <p:sp>
        <p:nvSpPr>
          <p:cNvPr id="38" name="Rectangle: Rounded Corners 37">
            <a:extLst>
              <a:ext uri="{FF2B5EF4-FFF2-40B4-BE49-F238E27FC236}">
                <a16:creationId xmlns:a16="http://schemas.microsoft.com/office/drawing/2014/main" id="{0CDA6974-5389-9197-23F5-65E7804DFB18}"/>
              </a:ext>
            </a:extLst>
          </p:cNvPr>
          <p:cNvSpPr/>
          <p:nvPr/>
        </p:nvSpPr>
        <p:spPr>
          <a:xfrm>
            <a:off x="1392503" y="3650861"/>
            <a:ext cx="1632673" cy="147083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bg1"/>
              </a:solidFill>
              <a:latin typeface="+mj-lt"/>
            </a:endParaRPr>
          </a:p>
        </p:txBody>
      </p:sp>
      <p:sp>
        <p:nvSpPr>
          <p:cNvPr id="39" name="TextBox 52">
            <a:extLst>
              <a:ext uri="{FF2B5EF4-FFF2-40B4-BE49-F238E27FC236}">
                <a16:creationId xmlns:a16="http://schemas.microsoft.com/office/drawing/2014/main" id="{62077FFC-2BE1-EC51-01EC-0ADD433917BE}"/>
              </a:ext>
            </a:extLst>
          </p:cNvPr>
          <p:cNvSpPr txBox="1"/>
          <p:nvPr/>
        </p:nvSpPr>
        <p:spPr>
          <a:xfrm>
            <a:off x="1488763" y="5264137"/>
            <a:ext cx="1431231" cy="220766"/>
          </a:xfrm>
          <a:prstGeom prst="rect">
            <a:avLst/>
          </a:prstGeom>
        </p:spPr>
        <p:txBody>
          <a:bodyPr lIns="0" tIns="0" rIns="0" bIns="0" rtlCol="0" anchor="t">
            <a:spAutoFit/>
          </a:bodyPr>
          <a:lstStyle/>
          <a:p>
            <a:pPr algn="ctr">
              <a:lnSpc>
                <a:spcPts val="1706"/>
              </a:lnSpc>
            </a:pPr>
            <a:r>
              <a:rPr lang="en-US" sz="1594" err="1">
                <a:solidFill>
                  <a:srgbClr val="FF5C39"/>
                </a:solidFill>
                <a:latin typeface="Poppins Bold"/>
              </a:rPr>
              <a:t>RoadReady</a:t>
            </a:r>
            <a:endParaRPr lang="en-US" sz="1594">
              <a:solidFill>
                <a:srgbClr val="FF5C39"/>
              </a:solidFill>
              <a:latin typeface="Poppins Bold"/>
            </a:endParaRPr>
          </a:p>
        </p:txBody>
      </p:sp>
      <p:sp>
        <p:nvSpPr>
          <p:cNvPr id="40" name="TextBox 53">
            <a:extLst>
              <a:ext uri="{FF2B5EF4-FFF2-40B4-BE49-F238E27FC236}">
                <a16:creationId xmlns:a16="http://schemas.microsoft.com/office/drawing/2014/main" id="{79486588-3945-8A83-6C10-5EB0D5FB3186}"/>
              </a:ext>
            </a:extLst>
          </p:cNvPr>
          <p:cNvSpPr txBox="1"/>
          <p:nvPr/>
        </p:nvSpPr>
        <p:spPr>
          <a:xfrm>
            <a:off x="1752261" y="5493874"/>
            <a:ext cx="904235" cy="129844"/>
          </a:xfrm>
          <a:prstGeom prst="rect">
            <a:avLst/>
          </a:prstGeom>
        </p:spPr>
        <p:txBody>
          <a:bodyPr lIns="0" tIns="0" rIns="0" bIns="0" rtlCol="0" anchor="t">
            <a:spAutoFit/>
          </a:bodyPr>
          <a:lstStyle/>
          <a:p>
            <a:pPr algn="ctr">
              <a:lnSpc>
                <a:spcPts val="1003"/>
              </a:lnSpc>
            </a:pPr>
            <a:r>
              <a:rPr lang="en-US" sz="937">
                <a:solidFill>
                  <a:srgbClr val="646363"/>
                </a:solidFill>
                <a:latin typeface="Poppins"/>
              </a:rPr>
              <a:t>Driving App</a:t>
            </a:r>
          </a:p>
        </p:txBody>
      </p:sp>
      <p:pic>
        <p:nvPicPr>
          <p:cNvPr id="1028" name="Picture 4" descr="Bars iOS Native — Design Files">
            <a:extLst>
              <a:ext uri="{FF2B5EF4-FFF2-40B4-BE49-F238E27FC236}">
                <a16:creationId xmlns:a16="http://schemas.microsoft.com/office/drawing/2014/main" id="{49B5CABA-ADCC-9561-D2A6-9767BF5C289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506802" y="1528967"/>
            <a:ext cx="3486671" cy="378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411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662B-158B-D935-10AC-886B698FB441}"/>
              </a:ext>
            </a:extLst>
          </p:cNvPr>
          <p:cNvSpPr txBox="1">
            <a:spLocks/>
          </p:cNvSpPr>
          <p:nvPr/>
        </p:nvSpPr>
        <p:spPr>
          <a:xfrm>
            <a:off x="838200" y="932618"/>
            <a:ext cx="10515600" cy="720949"/>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eaLnBrk="0" latinLnBrk="0" hangingPunct="0"/>
            <a:r>
              <a:rPr lang="en-US" sz="4000" b="1">
                <a:cs typeface="Poppins Light"/>
              </a:rPr>
              <a:t>Individual Contribution</a:t>
            </a:r>
          </a:p>
        </p:txBody>
      </p:sp>
      <p:sp>
        <p:nvSpPr>
          <p:cNvPr id="3" name="Content Placeholder 2">
            <a:extLst>
              <a:ext uri="{FF2B5EF4-FFF2-40B4-BE49-F238E27FC236}">
                <a16:creationId xmlns:a16="http://schemas.microsoft.com/office/drawing/2014/main" id="{920F3CE1-1641-0C56-7D47-247D40162F73}"/>
              </a:ext>
            </a:extLst>
          </p:cNvPr>
          <p:cNvSpPr txBox="1">
            <a:spLocks/>
          </p:cNvSpPr>
          <p:nvPr/>
        </p:nvSpPr>
        <p:spPr>
          <a:xfrm>
            <a:off x="545766" y="2351188"/>
            <a:ext cx="9026859" cy="3923882"/>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eaLnBrk="0" latinLnBrk="0" hangingPunct="0">
              <a:buFont typeface="Arial" panose="020B0604020202020204" pitchFamily="34" charset="0"/>
              <a:buChar char="•"/>
            </a:pPr>
            <a:r>
              <a:rPr lang="en-GB" b="1">
                <a:cs typeface="Poppins Light"/>
              </a:rPr>
              <a:t>Arvind</a:t>
            </a:r>
          </a:p>
          <a:p>
            <a:pPr marL="800100" lvl="1" indent="-342900" algn="l" eaLnBrk="0" latinLnBrk="0" hangingPunct="0">
              <a:buFont typeface="Arial" panose="020B0604020202020204" pitchFamily="34" charset="0"/>
              <a:buChar char="•"/>
            </a:pPr>
            <a:r>
              <a:rPr lang="en-GB">
                <a:cs typeface="Poppins Light"/>
              </a:rPr>
              <a:t>Worked primarily on the frontend, UI/UX, implementing Figma Designs using Locofy and sharing React code with Matthew.</a:t>
            </a:r>
            <a:endParaRPr lang="en-GB" b="1">
              <a:cs typeface="Poppins Light"/>
            </a:endParaRPr>
          </a:p>
          <a:p>
            <a:pPr marL="800100" lvl="1" indent="-342900" algn="l" eaLnBrk="0" latinLnBrk="0" hangingPunct="0">
              <a:buFont typeface="Arial" panose="020B0604020202020204" pitchFamily="34" charset="0"/>
              <a:buChar char="•"/>
            </a:pPr>
            <a:endParaRPr lang="en-GB" b="1">
              <a:cs typeface="Poppins Light"/>
            </a:endParaRPr>
          </a:p>
          <a:p>
            <a:pPr marL="342900" indent="-342900" algn="l" eaLnBrk="0" latinLnBrk="0" hangingPunct="0">
              <a:buFont typeface="Arial" panose="020B0604020202020204" pitchFamily="34" charset="0"/>
              <a:buChar char="•"/>
            </a:pPr>
            <a:r>
              <a:rPr lang="en-GB" b="1">
                <a:cs typeface="Poppins Light"/>
              </a:rPr>
              <a:t>Matthew</a:t>
            </a:r>
          </a:p>
          <a:p>
            <a:pPr marL="800100" lvl="1" indent="-342900" algn="l" eaLnBrk="0" latinLnBrk="0" hangingPunct="0">
              <a:buFont typeface="Arial" panose="020B0604020202020204" pitchFamily="34" charset="0"/>
              <a:buChar char="•"/>
            </a:pPr>
            <a:r>
              <a:rPr lang="en-GB">
                <a:cs typeface="Poppins Light"/>
              </a:rPr>
              <a:t>Worked primarily on the backend, app development, user authentication, integrating Firebase DB to React and cleaning code from Locofy.</a:t>
            </a:r>
          </a:p>
          <a:p>
            <a:pPr lvl="1" algn="l" eaLnBrk="0" latinLnBrk="0" hangingPunct="0"/>
            <a:endParaRPr lang="en-GB">
              <a:cs typeface="Poppins Light"/>
            </a:endParaRPr>
          </a:p>
          <a:p>
            <a:pPr algn="l" eaLnBrk="0" latinLnBrk="0" hangingPunct="0"/>
            <a:r>
              <a:rPr lang="en-GB" sz="2000">
                <a:cs typeface="Poppins Light"/>
              </a:rPr>
              <a:t>Software Architecture was discussed and advised by Hossein, our project advisor, who gave us the green light.</a:t>
            </a:r>
          </a:p>
          <a:p>
            <a:pPr algn="l" eaLnBrk="0" latinLnBrk="0" hangingPunct="0"/>
            <a:endParaRPr lang="en-GB" sz="2000">
              <a:cs typeface="Poppins Light"/>
            </a:endParaRPr>
          </a:p>
          <a:p>
            <a:pPr algn="l" eaLnBrk="0" latinLnBrk="0" hangingPunct="0"/>
            <a:endParaRPr lang="en-GB" sz="2000">
              <a:cs typeface="Poppins Light"/>
            </a:endParaRPr>
          </a:p>
        </p:txBody>
      </p:sp>
    </p:spTree>
    <p:extLst>
      <p:ext uri="{BB962C8B-B14F-4D97-AF65-F5344CB8AC3E}">
        <p14:creationId xmlns:p14="http://schemas.microsoft.com/office/powerpoint/2010/main" val="3816349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BED52-AAF1-8684-DE25-D708EA30F5DE}"/>
              </a:ext>
            </a:extLst>
          </p:cNvPr>
          <p:cNvSpPr>
            <a:spLocks noGrp="1"/>
          </p:cNvSpPr>
          <p:nvPr>
            <p:ph type="ctrTitle"/>
          </p:nvPr>
        </p:nvSpPr>
        <p:spPr>
          <a:xfrm>
            <a:off x="1524000" y="2881"/>
            <a:ext cx="9144000" cy="1522119"/>
          </a:xfrm>
        </p:spPr>
        <p:txBody>
          <a:bodyPr lIns="91440" tIns="45720" rIns="91440" bIns="45720" anchor="b"/>
          <a:lstStyle/>
          <a:p>
            <a:pPr eaLnBrk="0" latinLnBrk="0" hangingPunct="0"/>
            <a:r>
              <a:rPr lang="en-US" sz="4800">
                <a:cs typeface="Poppins SemiBold"/>
              </a:rPr>
              <a:t>References</a:t>
            </a:r>
            <a:endParaRPr lang="en-US" sz="4800"/>
          </a:p>
        </p:txBody>
      </p:sp>
      <p:sp>
        <p:nvSpPr>
          <p:cNvPr id="3" name="Subtitle 2">
            <a:extLst>
              <a:ext uri="{FF2B5EF4-FFF2-40B4-BE49-F238E27FC236}">
                <a16:creationId xmlns:a16="http://schemas.microsoft.com/office/drawing/2014/main" id="{809A344F-DB41-787B-6E04-4874F6450574}"/>
              </a:ext>
            </a:extLst>
          </p:cNvPr>
          <p:cNvSpPr>
            <a:spLocks noGrp="1"/>
          </p:cNvSpPr>
          <p:nvPr>
            <p:ph type="subTitle" idx="1"/>
          </p:nvPr>
        </p:nvSpPr>
        <p:spPr>
          <a:xfrm>
            <a:off x="1051180" y="1525000"/>
            <a:ext cx="10138903" cy="4862790"/>
          </a:xfrm>
        </p:spPr>
        <p:txBody>
          <a:bodyPr lIns="91440" tIns="45720" rIns="91440" bIns="45720" anchor="t"/>
          <a:lstStyle/>
          <a:p>
            <a:pPr marL="171450" indent="-171450" algn="l">
              <a:buFont typeface="Arial" panose="020B0604020202020204" pitchFamily="34" charset="0"/>
              <a:buChar char="•"/>
            </a:pPr>
            <a:r>
              <a:rPr lang="en-GB" sz="1400">
                <a:effectLst/>
                <a:ea typeface="Times New Roman" panose="02020603050405020304" pitchFamily="18" charset="0"/>
                <a:cs typeface="Times New Roman"/>
              </a:rPr>
              <a:t>[1] Murphy, E. (2023). </a:t>
            </a:r>
            <a:r>
              <a:rPr lang="en-GB" sz="1400" i="1">
                <a:effectLst/>
                <a:ea typeface="Times New Roman" panose="02020603050405020304" pitchFamily="18" charset="0"/>
                <a:cs typeface="Times New Roman"/>
              </a:rPr>
              <a:t>Over 1,700 drivers in Ireland operating on learner permits for over 30 years.</a:t>
            </a:r>
            <a:r>
              <a:rPr lang="en-GB" sz="1400">
                <a:effectLst/>
                <a:ea typeface="Times New Roman" panose="02020603050405020304" pitchFamily="18" charset="0"/>
                <a:cs typeface="Times New Roman"/>
              </a:rPr>
              <a:t> [online] Irish </a:t>
            </a:r>
            <a:r>
              <a:rPr lang="en-GB" sz="1400" err="1">
                <a:effectLst/>
                <a:ea typeface="Times New Roman" panose="02020603050405020304" pitchFamily="18" charset="0"/>
                <a:cs typeface="Times New Roman"/>
              </a:rPr>
              <a:t>Mirror.Available</a:t>
            </a:r>
            <a:r>
              <a:rPr lang="en-GB" sz="1400">
                <a:effectLst/>
                <a:ea typeface="Times New Roman" panose="02020603050405020304" pitchFamily="18" charset="0"/>
                <a:cs typeface="Times New Roman"/>
              </a:rPr>
              <a:t> at: </a:t>
            </a:r>
            <a:r>
              <a:rPr lang="en-GB" sz="1400" u="sng">
                <a:solidFill>
                  <a:srgbClr val="0000FF"/>
                </a:solidFill>
                <a:effectLst/>
                <a:ea typeface="Times New Roman" panose="02020603050405020304" pitchFamily="18" charset="0"/>
                <a:cs typeface="Times New Roman"/>
                <a:hlinkClick r:id="rId3"/>
              </a:rPr>
              <a:t>https://www.irishmirror.ie/news/irish-news/shock-over-1700-drivers-ireland-30399907</a:t>
            </a:r>
            <a:r>
              <a:rPr lang="en-GB" sz="1400">
                <a:effectLst/>
                <a:ea typeface="Times New Roman" panose="02020603050405020304" pitchFamily="18" charset="0"/>
                <a:cs typeface="Times New Roman"/>
              </a:rPr>
              <a:t>;</a:t>
            </a:r>
          </a:p>
          <a:p>
            <a:pPr marL="171450" indent="-171450" algn="l">
              <a:buFont typeface="Arial" panose="020B0604020202020204" pitchFamily="34" charset="0"/>
              <a:buChar char="•"/>
            </a:pPr>
            <a:r>
              <a:rPr lang="en-GB" sz="1400">
                <a:effectLst/>
                <a:ea typeface="Times New Roman" panose="02020603050405020304" pitchFamily="18" charset="0"/>
                <a:cs typeface="Times New Roman"/>
              </a:rPr>
              <a:t>White, J. (2023). </a:t>
            </a:r>
            <a:r>
              <a:rPr lang="en-GB" sz="1400" i="1">
                <a:effectLst/>
                <a:ea typeface="Times New Roman" panose="02020603050405020304" pitchFamily="18" charset="0"/>
                <a:cs typeface="Times New Roman"/>
              </a:rPr>
              <a:t>Almost 60,000 learner drivers face 10-month wait for tests. [online] Irish Examiner.</a:t>
            </a:r>
            <a:r>
              <a:rPr lang="en-GB" sz="1400" i="1">
                <a:ea typeface="Times New Roman" panose="02020603050405020304" pitchFamily="18" charset="0"/>
                <a:cs typeface="Times New Roman"/>
              </a:rPr>
              <a:t> </a:t>
            </a:r>
            <a:r>
              <a:rPr lang="en-GB" sz="1400">
                <a:effectLst/>
                <a:ea typeface="Times New Roman" panose="02020603050405020304" pitchFamily="18" charset="0"/>
                <a:cs typeface="Times New Roman"/>
              </a:rPr>
              <a:t>Available at: </a:t>
            </a:r>
            <a:r>
              <a:rPr lang="en-GB" sz="1400" u="sng">
                <a:solidFill>
                  <a:srgbClr val="0000FF"/>
                </a:solidFill>
                <a:effectLst/>
                <a:ea typeface="Times New Roman" panose="02020603050405020304" pitchFamily="18" charset="0"/>
                <a:cs typeface="Times New Roman"/>
                <a:hlinkClick r:id="rId4"/>
              </a:rPr>
              <a:t>https://www.irishexaminer.com/news/arid-41133487.html</a:t>
            </a:r>
            <a:r>
              <a:rPr lang="en-GB" sz="1400" u="sng">
                <a:solidFill>
                  <a:srgbClr val="0000FF"/>
                </a:solidFill>
                <a:ea typeface="Times New Roman" panose="02020603050405020304" pitchFamily="18" charset="0"/>
                <a:cs typeface="Times New Roman"/>
              </a:rPr>
              <a:t> </a:t>
            </a:r>
            <a:r>
              <a:rPr lang="en-GB" sz="1400">
                <a:effectLst/>
                <a:ea typeface="Times New Roman" panose="02020603050405020304" pitchFamily="18" charset="0"/>
                <a:cs typeface="Times New Roman"/>
              </a:rPr>
              <a:t>[Accessed 17 Oct. 2023].</a:t>
            </a:r>
          </a:p>
          <a:p>
            <a:pPr marL="171450" indent="-171450" algn="l">
              <a:buFont typeface="Arial" panose="020B0604020202020204" pitchFamily="34" charset="0"/>
              <a:buChar char="•"/>
            </a:pPr>
            <a:r>
              <a:rPr lang="en-GB" sz="1400">
                <a:effectLst/>
                <a:ea typeface="Times New Roman" panose="02020603050405020304" pitchFamily="18" charset="0"/>
                <a:cs typeface="Times New Roman"/>
              </a:rPr>
              <a:t>[2] RSA.ie. (n.d.). </a:t>
            </a:r>
            <a:r>
              <a:rPr lang="en-GB" sz="1400" i="1">
                <a:effectLst/>
                <a:ea typeface="Times New Roman" panose="02020603050405020304" pitchFamily="18" charset="0"/>
                <a:cs typeface="Times New Roman"/>
              </a:rPr>
              <a:t>Education - Road safety awards</a:t>
            </a:r>
            <a:r>
              <a:rPr lang="en-GB" sz="1400">
                <a:effectLst/>
                <a:ea typeface="Times New Roman" panose="02020603050405020304" pitchFamily="18" charset="0"/>
                <a:cs typeface="Times New Roman"/>
              </a:rPr>
              <a:t>. [online] Available at: </a:t>
            </a:r>
            <a:r>
              <a:rPr lang="en-GB" sz="1400" u="sng">
                <a:solidFill>
                  <a:srgbClr val="0000FF"/>
                </a:solidFill>
                <a:effectLst/>
                <a:ea typeface="Times New Roman" panose="02020603050405020304" pitchFamily="18" charset="0"/>
                <a:cs typeface="Times New Roman"/>
                <a:hlinkClick r:id="rId5"/>
              </a:rPr>
              <a:t>https://www.rsa.ie/road-safety/statistics</a:t>
            </a:r>
            <a:r>
              <a:rPr lang="en-GB" sz="1400">
                <a:effectLst/>
                <a:ea typeface="Times New Roman" panose="02020603050405020304" pitchFamily="18" charset="0"/>
                <a:cs typeface="Times New Roman"/>
              </a:rPr>
              <a:t> [Accessed 17 Oct. 2023].</a:t>
            </a:r>
          </a:p>
          <a:p>
            <a:pPr marL="171450" indent="-171450" algn="l">
              <a:buFont typeface="Arial" panose="020B0604020202020204" pitchFamily="34" charset="0"/>
              <a:buChar char="•"/>
            </a:pPr>
            <a:r>
              <a:rPr lang="en-IE" sz="1400">
                <a:effectLst/>
                <a:ea typeface="Times New Roman" panose="02020603050405020304" pitchFamily="18" charset="0"/>
                <a:cs typeface="Times New Roman"/>
              </a:rPr>
              <a:t>[</a:t>
            </a:r>
            <a:r>
              <a:rPr lang="en-IE" sz="1400">
                <a:effectLst/>
                <a:ea typeface="Calibri"/>
                <a:cs typeface="Times New Roman"/>
              </a:rPr>
              <a:t>3] </a:t>
            </a:r>
            <a:r>
              <a:rPr lang="en-GB" sz="1400">
                <a:effectLst/>
                <a:ea typeface="Times New Roman" panose="02020603050405020304" pitchFamily="18" charset="0"/>
                <a:cs typeface="Times New Roman"/>
              </a:rPr>
              <a:t>www.cso.ie. (n.d.). </a:t>
            </a:r>
            <a:r>
              <a:rPr lang="en-GB" sz="1400" i="1">
                <a:effectLst/>
                <a:ea typeface="Times New Roman" panose="02020603050405020304" pitchFamily="18" charset="0"/>
                <a:cs typeface="Times New Roman"/>
              </a:rPr>
              <a:t>Driver and Vehicle Testing - CSO - Central Statistics Office</a:t>
            </a:r>
            <a:r>
              <a:rPr lang="en-GB" sz="1400">
                <a:effectLst/>
                <a:ea typeface="Times New Roman" panose="02020603050405020304" pitchFamily="18" charset="0"/>
                <a:cs typeface="Times New Roman"/>
              </a:rPr>
              <a:t>. [online] Available at: </a:t>
            </a:r>
            <a:r>
              <a:rPr lang="en-GB" sz="1400" u="sng">
                <a:solidFill>
                  <a:srgbClr val="0000FF"/>
                </a:solidFill>
                <a:effectLst/>
                <a:ea typeface="Times New Roman" panose="02020603050405020304" pitchFamily="18" charset="0"/>
                <a:cs typeface="Times New Roman"/>
                <a:hlinkClick r:id="rId6"/>
              </a:rPr>
              <a:t>https://www.cso.ie/en/releasesandpublications/ep/p-tranom/to2016/dvt/#:~:text=A%20total%20of%202%2C820%2C528%20Irish</a:t>
            </a:r>
            <a:r>
              <a:rPr lang="en-GB" sz="1400">
                <a:effectLst/>
                <a:ea typeface="Times New Roman" panose="02020603050405020304" pitchFamily="18" charset="0"/>
                <a:cs typeface="Times New Roman"/>
              </a:rPr>
              <a:t> [Accessed 19 Oct. 2023].</a:t>
            </a:r>
          </a:p>
          <a:p>
            <a:pPr marL="171450" indent="-171450" algn="l" eaLnBrk="0" latinLnBrk="0" hangingPunct="0">
              <a:buFont typeface="Arial" panose="020B0604020202020204" pitchFamily="34" charset="0"/>
              <a:buChar char="•"/>
            </a:pPr>
            <a:r>
              <a:rPr lang="en-US" sz="1400">
                <a:ea typeface="+mn-lt"/>
                <a:cs typeface="+mn-lt"/>
              </a:rPr>
              <a:t>[4] White, J. (2023) </a:t>
            </a:r>
            <a:r>
              <a:rPr lang="en-US" sz="1400" i="1">
                <a:ea typeface="+mn-lt"/>
                <a:cs typeface="+mn-lt"/>
              </a:rPr>
              <a:t>One year to cut driving test wait times to 10 weeks</a:t>
            </a:r>
            <a:r>
              <a:rPr lang="en-US" sz="1400">
                <a:ea typeface="+mn-lt"/>
                <a:cs typeface="+mn-lt"/>
              </a:rPr>
              <a:t>, </a:t>
            </a:r>
            <a:r>
              <a:rPr lang="en-US" sz="1400" i="1">
                <a:ea typeface="+mn-lt"/>
                <a:cs typeface="+mn-lt"/>
              </a:rPr>
              <a:t>Irish Examiner</a:t>
            </a:r>
            <a:r>
              <a:rPr lang="en-US" sz="1400">
                <a:ea typeface="+mn-lt"/>
                <a:cs typeface="+mn-lt"/>
              </a:rPr>
              <a:t>. Available at: </a:t>
            </a:r>
            <a:r>
              <a:rPr lang="en-US" sz="1400">
                <a:ea typeface="+mn-lt"/>
                <a:cs typeface="+mn-lt"/>
                <a:hlinkClick r:id="rId7"/>
              </a:rPr>
              <a:t>https://www.irishexaminer.com/news/arid-41114116.html</a:t>
            </a:r>
            <a:r>
              <a:rPr lang="en-US" sz="1400">
                <a:ea typeface="+mn-lt"/>
                <a:cs typeface="+mn-lt"/>
              </a:rPr>
              <a:t> [Accessed: 24 October 2023]</a:t>
            </a:r>
            <a:endParaRPr lang="en-US" sz="1400">
              <a:ea typeface="+mn-lt"/>
              <a:cs typeface="Poppins Light"/>
            </a:endParaRPr>
          </a:p>
          <a:p>
            <a:pPr marL="285750" indent="-285750" algn="l">
              <a:buFont typeface="Arial" panose="020B0604020202020204" pitchFamily="34" charset="0"/>
              <a:buChar char="•"/>
            </a:pPr>
            <a:r>
              <a:rPr lang="en-GB" sz="1400" i="1">
                <a:effectLst/>
                <a:ea typeface="Times New Roman" panose="02020603050405020304" pitchFamily="18" charset="0"/>
                <a:cs typeface="Times New Roman"/>
              </a:rPr>
              <a:t>React Native</a:t>
            </a:r>
            <a:r>
              <a:rPr lang="en-GB" sz="1400">
                <a:effectLst/>
                <a:ea typeface="Times New Roman" panose="02020603050405020304" pitchFamily="18" charset="0"/>
                <a:cs typeface="Times New Roman"/>
              </a:rPr>
              <a:t>. [online] Available at: </a:t>
            </a:r>
            <a:r>
              <a:rPr lang="en-GB" sz="1400" u="sng">
                <a:solidFill>
                  <a:srgbClr val="0000FF"/>
                </a:solidFill>
                <a:effectLst/>
                <a:ea typeface="Times New Roman" panose="02020603050405020304" pitchFamily="18" charset="0"/>
                <a:cs typeface="Times New Roman"/>
                <a:hlinkClick r:id="rId8"/>
              </a:rPr>
              <a:t>https://reactnative.dev</a:t>
            </a:r>
            <a:r>
              <a:rPr lang="en-GB" sz="1400" u="sng">
                <a:solidFill>
                  <a:srgbClr val="0000FF"/>
                </a:solidFill>
                <a:ea typeface="Times New Roman" panose="02020603050405020304" pitchFamily="18" charset="0"/>
                <a:cs typeface="Times New Roman"/>
              </a:rPr>
              <a:t> </a:t>
            </a:r>
            <a:r>
              <a:rPr lang="en-GB" sz="1400">
                <a:effectLst/>
                <a:ea typeface="Times New Roman" panose="02020603050405020304" pitchFamily="18" charset="0"/>
                <a:cs typeface="Times New Roman"/>
              </a:rPr>
              <a:t>[Accessed 19 Oct. 2023].</a:t>
            </a:r>
            <a:endParaRPr lang="en-GB" sz="1400">
              <a:ea typeface="Times New Roman" panose="02020603050405020304" pitchFamily="18" charset="0"/>
              <a:cs typeface="Times New Roman"/>
            </a:endParaRPr>
          </a:p>
          <a:p>
            <a:pPr marL="285750" indent="-285750" algn="l">
              <a:buFont typeface="Arial" panose="020B0604020202020204" pitchFamily="34" charset="0"/>
              <a:buChar char="•"/>
            </a:pPr>
            <a:r>
              <a:rPr lang="en-GB" sz="1400">
                <a:effectLst/>
                <a:ea typeface="Times New Roman" panose="02020603050405020304" pitchFamily="18" charset="0"/>
                <a:cs typeface="Times New Roman"/>
              </a:rPr>
              <a:t>Google (2019). </a:t>
            </a:r>
            <a:r>
              <a:rPr lang="en-GB" sz="1400" i="1">
                <a:effectLst/>
                <a:ea typeface="Times New Roman" panose="02020603050405020304" pitchFamily="18" charset="0"/>
                <a:cs typeface="Times New Roman"/>
              </a:rPr>
              <a:t>Firebase</a:t>
            </a:r>
            <a:r>
              <a:rPr lang="en-GB" sz="1400">
                <a:effectLst/>
                <a:ea typeface="Times New Roman" panose="02020603050405020304" pitchFamily="18" charset="0"/>
                <a:cs typeface="Times New Roman"/>
              </a:rPr>
              <a:t>. [online] Firebase. Available at: </a:t>
            </a:r>
            <a:r>
              <a:rPr lang="en-GB" sz="1400" u="sng">
                <a:solidFill>
                  <a:srgbClr val="0000FF"/>
                </a:solidFill>
                <a:ea typeface="Times New Roman" panose="02020603050405020304" pitchFamily="18" charset="0"/>
                <a:cs typeface="Times New Roman"/>
                <a:hlinkClick r:id="rId9"/>
              </a:rPr>
              <a:t>https://firebase.google.com</a:t>
            </a:r>
            <a:r>
              <a:rPr lang="en-GB" sz="1400">
                <a:solidFill>
                  <a:srgbClr val="0000FF"/>
                </a:solidFill>
                <a:ea typeface="Times New Roman" panose="02020603050405020304" pitchFamily="18" charset="0"/>
                <a:cs typeface="Times New Roman"/>
              </a:rPr>
              <a:t> </a:t>
            </a:r>
            <a:r>
              <a:rPr lang="en-GB" sz="1400">
                <a:effectLst/>
                <a:ea typeface="Times New Roman" panose="02020603050405020304" pitchFamily="18" charset="0"/>
                <a:cs typeface="Times New Roman"/>
              </a:rPr>
              <a:t>[Accessed 19 Oct. 2023].</a:t>
            </a:r>
            <a:endParaRPr lang="en-GB" sz="1400">
              <a:ea typeface="Times New Roman" panose="02020603050405020304" pitchFamily="18" charset="0"/>
              <a:cs typeface="Times New Roman"/>
            </a:endParaRPr>
          </a:p>
          <a:p>
            <a:pPr marL="285750" indent="-285750" algn="l">
              <a:buFont typeface="Arial" panose="020B0604020202020204" pitchFamily="34" charset="0"/>
              <a:buChar char="•"/>
            </a:pPr>
            <a:r>
              <a:rPr lang="en-GB" sz="1400">
                <a:effectLst/>
                <a:ea typeface="Times New Roman" panose="02020603050405020304" pitchFamily="18" charset="0"/>
                <a:cs typeface="Times New Roman"/>
              </a:rPr>
              <a:t>Expo. (n.d.). </a:t>
            </a:r>
            <a:r>
              <a:rPr lang="en-GB" sz="1400" i="1">
                <a:effectLst/>
                <a:ea typeface="Times New Roman" panose="02020603050405020304" pitchFamily="18" charset="0"/>
                <a:cs typeface="Times New Roman"/>
              </a:rPr>
              <a:t>Expo</a:t>
            </a:r>
            <a:r>
              <a:rPr lang="en-GB" sz="1400">
                <a:effectLst/>
                <a:ea typeface="Times New Roman" panose="02020603050405020304" pitchFamily="18" charset="0"/>
                <a:cs typeface="Times New Roman"/>
              </a:rPr>
              <a:t>. [online] Available at: </a:t>
            </a:r>
            <a:r>
              <a:rPr lang="en-GB" sz="1400" u="sng">
                <a:solidFill>
                  <a:srgbClr val="0000FF"/>
                </a:solidFill>
                <a:effectLst/>
                <a:ea typeface="Times New Roman" panose="02020603050405020304" pitchFamily="18" charset="0"/>
                <a:cs typeface="Times New Roman"/>
                <a:hlinkClick r:id="rId10"/>
              </a:rPr>
              <a:t>https://expo.dev/client</a:t>
            </a:r>
            <a:r>
              <a:rPr lang="en-GB" sz="1400" u="sng">
                <a:solidFill>
                  <a:srgbClr val="0000FF"/>
                </a:solidFill>
                <a:ea typeface="Times New Roman" panose="02020603050405020304" pitchFamily="18" charset="0"/>
                <a:cs typeface="Times New Roman"/>
              </a:rPr>
              <a:t> </a:t>
            </a:r>
            <a:r>
              <a:rPr lang="en-GB" sz="1400">
                <a:effectLst/>
                <a:ea typeface="Times New Roman" panose="02020603050405020304" pitchFamily="18" charset="0"/>
                <a:cs typeface="Times New Roman"/>
              </a:rPr>
              <a:t>[Accessed 19 Oct. 2023].</a:t>
            </a:r>
          </a:p>
          <a:p>
            <a:pPr marL="285750" indent="-285750" algn="l">
              <a:buFont typeface="Arial" panose="020B0604020202020204" pitchFamily="34" charset="0"/>
              <a:buChar char="•"/>
            </a:pPr>
            <a:r>
              <a:rPr lang="en-GB" sz="1400">
                <a:ea typeface="+mn-lt"/>
                <a:cs typeface="+mn-lt"/>
              </a:rPr>
              <a:t>Laura Ceci and 25, A. (2023) </a:t>
            </a:r>
            <a:r>
              <a:rPr lang="en-GB" sz="1400" i="1">
                <a:ea typeface="+mn-lt"/>
                <a:cs typeface="+mn-lt"/>
              </a:rPr>
              <a:t>Average price of Android and IOS apps 2018</a:t>
            </a:r>
            <a:r>
              <a:rPr lang="en-GB" sz="1400">
                <a:ea typeface="+mn-lt"/>
                <a:cs typeface="+mn-lt"/>
              </a:rPr>
              <a:t>, </a:t>
            </a:r>
            <a:r>
              <a:rPr lang="en-GB" sz="1400" i="1">
                <a:ea typeface="+mn-lt"/>
                <a:cs typeface="+mn-lt"/>
              </a:rPr>
              <a:t>Statista</a:t>
            </a:r>
            <a:r>
              <a:rPr lang="en-GB" sz="1400">
                <a:ea typeface="+mn-lt"/>
                <a:cs typeface="+mn-lt"/>
              </a:rPr>
              <a:t>. Available at: </a:t>
            </a:r>
            <a:r>
              <a:rPr lang="en-GB" sz="1400">
                <a:ea typeface="+mn-lt"/>
                <a:cs typeface="+mn-lt"/>
                <a:hlinkClick r:id="rId11"/>
              </a:rPr>
              <a:t>https://www.statista.com/statistics/262387/average-price-of-android-ipad-and-iphone-apps/</a:t>
            </a:r>
            <a:r>
              <a:rPr lang="en-GB" sz="1400">
                <a:ea typeface="+mn-lt"/>
                <a:cs typeface="+mn-lt"/>
              </a:rPr>
              <a:t> [Accessed: 13 October 2023]. </a:t>
            </a:r>
            <a:endParaRPr lang="en-GB" sz="1400">
              <a:latin typeface="Poppins Light"/>
              <a:ea typeface="+mn-lt"/>
              <a:cs typeface="Times New Roman"/>
            </a:endParaRPr>
          </a:p>
          <a:p>
            <a:pPr marL="285750" indent="-285750" algn="l">
              <a:buFont typeface="Arial" panose="020B0604020202020204" pitchFamily="34" charset="0"/>
              <a:buChar char="•"/>
            </a:pPr>
            <a:endParaRPr lang="en-GB" sz="1400">
              <a:latin typeface="Poppins Light"/>
              <a:ea typeface="+mn-lt"/>
              <a:cs typeface="Times New Roman"/>
            </a:endParaRPr>
          </a:p>
          <a:p>
            <a:pPr marL="171450" indent="-171450" algn="l" eaLnBrk="0" latinLnBrk="0" hangingPunct="0">
              <a:buFont typeface="Arial" panose="020B0604020202020204" pitchFamily="34" charset="0"/>
              <a:buChar char="•"/>
            </a:pPr>
            <a:endParaRPr lang="en-US" sz="1200">
              <a:latin typeface="Poppins Light (Body)"/>
              <a:ea typeface="+mn-lt"/>
              <a:cs typeface="Poppins Light"/>
            </a:endParaRPr>
          </a:p>
        </p:txBody>
      </p:sp>
    </p:spTree>
    <p:extLst>
      <p:ext uri="{BB962C8B-B14F-4D97-AF65-F5344CB8AC3E}">
        <p14:creationId xmlns:p14="http://schemas.microsoft.com/office/powerpoint/2010/main" val="3586448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6">
            <a:extLst>
              <a:ext uri="{FF2B5EF4-FFF2-40B4-BE49-F238E27FC236}">
                <a16:creationId xmlns:a16="http://schemas.microsoft.com/office/drawing/2014/main" id="{B4435E8C-D302-E691-92EB-076EA32111CA}"/>
              </a:ext>
            </a:extLst>
          </p:cNvPr>
          <p:cNvGrpSpPr/>
          <p:nvPr/>
        </p:nvGrpSpPr>
        <p:grpSpPr>
          <a:xfrm>
            <a:off x="5998329" y="2977380"/>
            <a:ext cx="4157339" cy="1391407"/>
            <a:chOff x="0" y="0"/>
            <a:chExt cx="1465053" cy="225400"/>
          </a:xfrm>
          <a:effectLst>
            <a:outerShdw blurRad="50800" dist="38100" dir="5400000" algn="t" rotWithShape="0">
              <a:prstClr val="black">
                <a:alpha val="40000"/>
              </a:prstClr>
            </a:outerShdw>
          </a:effectLst>
        </p:grpSpPr>
        <p:sp>
          <p:nvSpPr>
            <p:cNvPr id="9" name="Freeform 37">
              <a:extLst>
                <a:ext uri="{FF2B5EF4-FFF2-40B4-BE49-F238E27FC236}">
                  <a16:creationId xmlns:a16="http://schemas.microsoft.com/office/drawing/2014/main" id="{41674DB4-B2C2-4D5D-A907-BF068E32A787}"/>
                </a:ext>
              </a:extLst>
            </p:cNvPr>
            <p:cNvSpPr/>
            <p:nvPr/>
          </p:nvSpPr>
          <p:spPr>
            <a:xfrm>
              <a:off x="0" y="0"/>
              <a:ext cx="1465053" cy="225400"/>
            </a:xfrm>
            <a:custGeom>
              <a:avLst/>
              <a:gdLst/>
              <a:ahLst/>
              <a:cxnLst/>
              <a:rect l="l" t="t" r="r" b="b"/>
              <a:pathLst>
                <a:path w="1465053" h="225400">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96B8E6"/>
            </a:solidFill>
          </p:spPr>
          <p:txBody>
            <a:bodyPr/>
            <a:lstStyle/>
            <a:p>
              <a:endParaRPr lang="en-GB" sz="800"/>
            </a:p>
          </p:txBody>
        </p:sp>
        <p:sp>
          <p:nvSpPr>
            <p:cNvPr id="10" name="TextBox 38">
              <a:extLst>
                <a:ext uri="{FF2B5EF4-FFF2-40B4-BE49-F238E27FC236}">
                  <a16:creationId xmlns:a16="http://schemas.microsoft.com/office/drawing/2014/main" id="{0B63C4C3-7504-7EAC-7FE8-0BE90F797828}"/>
                </a:ext>
              </a:extLst>
            </p:cNvPr>
            <p:cNvSpPr txBox="1"/>
            <p:nvPr/>
          </p:nvSpPr>
          <p:spPr>
            <a:xfrm>
              <a:off x="0" y="-57150"/>
              <a:ext cx="1465053" cy="282550"/>
            </a:xfrm>
            <a:prstGeom prst="rect">
              <a:avLst/>
            </a:prstGeom>
          </p:spPr>
          <p:txBody>
            <a:bodyPr lIns="33867" tIns="33867" rIns="33867" bIns="33867" rtlCol="0" anchor="ctr"/>
            <a:lstStyle/>
            <a:p>
              <a:pPr algn="ctr">
                <a:lnSpc>
                  <a:spcPts val="1835"/>
                </a:lnSpc>
              </a:pPr>
              <a:endParaRPr sz="800"/>
            </a:p>
          </p:txBody>
        </p:sp>
      </p:grpSp>
      <p:sp>
        <p:nvSpPr>
          <p:cNvPr id="18" name="TextBox 15">
            <a:extLst>
              <a:ext uri="{FF2B5EF4-FFF2-40B4-BE49-F238E27FC236}">
                <a16:creationId xmlns:a16="http://schemas.microsoft.com/office/drawing/2014/main" id="{2DE40E4E-F54B-CA16-8BFD-10F5C5FB5ACA}"/>
              </a:ext>
            </a:extLst>
          </p:cNvPr>
          <p:cNvSpPr txBox="1"/>
          <p:nvPr/>
        </p:nvSpPr>
        <p:spPr>
          <a:xfrm>
            <a:off x="570969" y="1417918"/>
            <a:ext cx="3699374" cy="1391407"/>
          </a:xfrm>
          <a:prstGeom prst="rect">
            <a:avLst/>
          </a:prstGeom>
        </p:spPr>
        <p:txBody>
          <a:bodyPr lIns="0" tIns="0" rIns="0" bIns="0" rtlCol="0" anchor="t">
            <a:spAutoFit/>
          </a:bodyPr>
          <a:lstStyle/>
          <a:p>
            <a:pPr>
              <a:lnSpc>
                <a:spcPts val="5350"/>
              </a:lnSpc>
              <a:spcBef>
                <a:spcPct val="0"/>
              </a:spcBef>
            </a:pPr>
            <a:r>
              <a:rPr lang="en-US" sz="5000" b="1">
                <a:solidFill>
                  <a:srgbClr val="DC685C"/>
                </a:solidFill>
                <a:latin typeface="Poppins Bold"/>
              </a:rPr>
              <a:t>Problem</a:t>
            </a:r>
          </a:p>
          <a:p>
            <a:pPr>
              <a:lnSpc>
                <a:spcPts val="5350"/>
              </a:lnSpc>
              <a:spcBef>
                <a:spcPct val="0"/>
              </a:spcBef>
            </a:pPr>
            <a:r>
              <a:rPr lang="en-US" sz="5000" b="1">
                <a:solidFill>
                  <a:srgbClr val="2B2A2A"/>
                </a:solidFill>
                <a:latin typeface="Poppins Bold"/>
              </a:rPr>
              <a:t>Statement</a:t>
            </a:r>
          </a:p>
        </p:txBody>
      </p:sp>
      <p:grpSp>
        <p:nvGrpSpPr>
          <p:cNvPr id="2" name="Group 36">
            <a:extLst>
              <a:ext uri="{FF2B5EF4-FFF2-40B4-BE49-F238E27FC236}">
                <a16:creationId xmlns:a16="http://schemas.microsoft.com/office/drawing/2014/main" id="{3696563C-F6BA-08B0-9E58-93401DB5E418}"/>
              </a:ext>
            </a:extLst>
          </p:cNvPr>
          <p:cNvGrpSpPr/>
          <p:nvPr/>
        </p:nvGrpSpPr>
        <p:grpSpPr>
          <a:xfrm>
            <a:off x="570967" y="2977380"/>
            <a:ext cx="4157339" cy="1391407"/>
            <a:chOff x="0" y="0"/>
            <a:chExt cx="1465053" cy="225400"/>
          </a:xfrm>
          <a:effectLst>
            <a:outerShdw blurRad="50800" dist="38100" dir="5400000" algn="t" rotWithShape="0">
              <a:prstClr val="black">
                <a:alpha val="40000"/>
              </a:prstClr>
            </a:outerShdw>
          </a:effectLst>
        </p:grpSpPr>
        <p:sp>
          <p:nvSpPr>
            <p:cNvPr id="3" name="Freeform 37">
              <a:extLst>
                <a:ext uri="{FF2B5EF4-FFF2-40B4-BE49-F238E27FC236}">
                  <a16:creationId xmlns:a16="http://schemas.microsoft.com/office/drawing/2014/main" id="{7172899C-469D-A54A-6C1D-36589027D4FE}"/>
                </a:ext>
              </a:extLst>
            </p:cNvPr>
            <p:cNvSpPr/>
            <p:nvPr/>
          </p:nvSpPr>
          <p:spPr>
            <a:xfrm>
              <a:off x="0" y="0"/>
              <a:ext cx="1465053" cy="225400"/>
            </a:xfrm>
            <a:custGeom>
              <a:avLst/>
              <a:gdLst/>
              <a:ahLst/>
              <a:cxnLst/>
              <a:rect l="l" t="t" r="r" b="b"/>
              <a:pathLst>
                <a:path w="1465053" h="225400">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96B8E6"/>
            </a:solidFill>
          </p:spPr>
          <p:txBody>
            <a:bodyPr/>
            <a:lstStyle/>
            <a:p>
              <a:endParaRPr lang="en-GB" sz="800"/>
            </a:p>
          </p:txBody>
        </p:sp>
        <p:sp>
          <p:nvSpPr>
            <p:cNvPr id="4" name="TextBox 38">
              <a:extLst>
                <a:ext uri="{FF2B5EF4-FFF2-40B4-BE49-F238E27FC236}">
                  <a16:creationId xmlns:a16="http://schemas.microsoft.com/office/drawing/2014/main" id="{3403C9C0-16A4-6061-1209-2028CE598891}"/>
                </a:ext>
              </a:extLst>
            </p:cNvPr>
            <p:cNvSpPr txBox="1"/>
            <p:nvPr/>
          </p:nvSpPr>
          <p:spPr>
            <a:xfrm>
              <a:off x="0" y="-57150"/>
              <a:ext cx="1465053" cy="282550"/>
            </a:xfrm>
            <a:prstGeom prst="rect">
              <a:avLst/>
            </a:prstGeom>
          </p:spPr>
          <p:txBody>
            <a:bodyPr lIns="33867" tIns="33867" rIns="33867" bIns="33867" rtlCol="0" anchor="ctr"/>
            <a:lstStyle/>
            <a:p>
              <a:pPr algn="ctr">
                <a:lnSpc>
                  <a:spcPts val="1835"/>
                </a:lnSpc>
              </a:pPr>
              <a:endParaRPr sz="800"/>
            </a:p>
          </p:txBody>
        </p:sp>
      </p:grpSp>
      <p:grpSp>
        <p:nvGrpSpPr>
          <p:cNvPr id="26" name="Group 36">
            <a:extLst>
              <a:ext uri="{FF2B5EF4-FFF2-40B4-BE49-F238E27FC236}">
                <a16:creationId xmlns:a16="http://schemas.microsoft.com/office/drawing/2014/main" id="{321AD3E0-E47E-EEAF-72CB-388877951C73}"/>
              </a:ext>
            </a:extLst>
          </p:cNvPr>
          <p:cNvGrpSpPr/>
          <p:nvPr/>
        </p:nvGrpSpPr>
        <p:grpSpPr>
          <a:xfrm>
            <a:off x="570968" y="4545182"/>
            <a:ext cx="4157339" cy="1387377"/>
            <a:chOff x="0" y="0"/>
            <a:chExt cx="1465053" cy="225400"/>
          </a:xfrm>
          <a:effectLst>
            <a:outerShdw blurRad="50800" dist="38100" dir="5400000" algn="t" rotWithShape="0">
              <a:prstClr val="black">
                <a:alpha val="40000"/>
              </a:prstClr>
            </a:outerShdw>
          </a:effectLst>
        </p:grpSpPr>
        <p:sp>
          <p:nvSpPr>
            <p:cNvPr id="27" name="Freeform 37">
              <a:extLst>
                <a:ext uri="{FF2B5EF4-FFF2-40B4-BE49-F238E27FC236}">
                  <a16:creationId xmlns:a16="http://schemas.microsoft.com/office/drawing/2014/main" id="{D9B27C91-2377-51D8-C33B-5D16499A9F06}"/>
                </a:ext>
              </a:extLst>
            </p:cNvPr>
            <p:cNvSpPr/>
            <p:nvPr/>
          </p:nvSpPr>
          <p:spPr>
            <a:xfrm>
              <a:off x="0" y="0"/>
              <a:ext cx="1465053" cy="225400"/>
            </a:xfrm>
            <a:custGeom>
              <a:avLst/>
              <a:gdLst/>
              <a:ahLst/>
              <a:cxnLst/>
              <a:rect l="l" t="t" r="r" b="b"/>
              <a:pathLst>
                <a:path w="1465053" h="225400">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96B8E6"/>
            </a:solidFill>
          </p:spPr>
          <p:txBody>
            <a:bodyPr/>
            <a:lstStyle/>
            <a:p>
              <a:endParaRPr lang="en-GB" sz="800"/>
            </a:p>
          </p:txBody>
        </p:sp>
        <p:sp>
          <p:nvSpPr>
            <p:cNvPr id="28" name="TextBox 38">
              <a:extLst>
                <a:ext uri="{FF2B5EF4-FFF2-40B4-BE49-F238E27FC236}">
                  <a16:creationId xmlns:a16="http://schemas.microsoft.com/office/drawing/2014/main" id="{FAEAB64F-DAD3-F32C-E873-E38E074B59D1}"/>
                </a:ext>
              </a:extLst>
            </p:cNvPr>
            <p:cNvSpPr txBox="1"/>
            <p:nvPr/>
          </p:nvSpPr>
          <p:spPr>
            <a:xfrm>
              <a:off x="0" y="-57150"/>
              <a:ext cx="1465053" cy="282550"/>
            </a:xfrm>
            <a:prstGeom prst="rect">
              <a:avLst/>
            </a:prstGeom>
          </p:spPr>
          <p:txBody>
            <a:bodyPr lIns="33867" tIns="33867" rIns="33867" bIns="33867" rtlCol="0" anchor="ctr"/>
            <a:lstStyle/>
            <a:p>
              <a:pPr algn="ctr">
                <a:lnSpc>
                  <a:spcPts val="1835"/>
                </a:lnSpc>
              </a:pPr>
              <a:endParaRPr sz="800"/>
            </a:p>
          </p:txBody>
        </p:sp>
      </p:grpSp>
      <p:sp>
        <p:nvSpPr>
          <p:cNvPr id="29" name="TextBox 39">
            <a:extLst>
              <a:ext uri="{FF2B5EF4-FFF2-40B4-BE49-F238E27FC236}">
                <a16:creationId xmlns:a16="http://schemas.microsoft.com/office/drawing/2014/main" id="{766FFA05-329D-8E76-58DA-F28775A04F0E}"/>
              </a:ext>
            </a:extLst>
          </p:cNvPr>
          <p:cNvSpPr txBox="1"/>
          <p:nvPr/>
        </p:nvSpPr>
        <p:spPr>
          <a:xfrm>
            <a:off x="632273" y="3142043"/>
            <a:ext cx="3809583" cy="861774"/>
          </a:xfrm>
          <a:prstGeom prst="rect">
            <a:avLst/>
          </a:prstGeom>
        </p:spPr>
        <p:txBody>
          <a:bodyPr wrap="square" lIns="0" tIns="0" rIns="0" bIns="0" rtlCol="0" anchor="t">
            <a:spAutoFit/>
          </a:bodyPr>
          <a:lstStyle/>
          <a:p>
            <a:pPr marL="179926" lvl="1" latinLnBrk="0"/>
            <a:r>
              <a:rPr lang="en-US" sz="2000">
                <a:solidFill>
                  <a:srgbClr val="2B2A2A"/>
                </a:solidFill>
                <a:latin typeface="Poppins Medium"/>
              </a:rPr>
              <a:t>High Failure Rates</a:t>
            </a:r>
          </a:p>
          <a:p>
            <a:pPr marL="179926" lvl="1" latinLnBrk="0"/>
            <a:r>
              <a:rPr lang="en-US">
                <a:solidFill>
                  <a:srgbClr val="2B2A2A"/>
                </a:solidFill>
              </a:rPr>
              <a:t>Overall average driving pass rate is 53% (RSA)</a:t>
            </a:r>
          </a:p>
        </p:txBody>
      </p:sp>
      <p:grpSp>
        <p:nvGrpSpPr>
          <p:cNvPr id="5" name="Group 36">
            <a:extLst>
              <a:ext uri="{FF2B5EF4-FFF2-40B4-BE49-F238E27FC236}">
                <a16:creationId xmlns:a16="http://schemas.microsoft.com/office/drawing/2014/main" id="{1BEACD35-98F8-8172-1290-7FD53F63E913}"/>
              </a:ext>
            </a:extLst>
          </p:cNvPr>
          <p:cNvGrpSpPr/>
          <p:nvPr/>
        </p:nvGrpSpPr>
        <p:grpSpPr>
          <a:xfrm>
            <a:off x="5998328" y="4541152"/>
            <a:ext cx="4157339" cy="1391407"/>
            <a:chOff x="0" y="0"/>
            <a:chExt cx="1465053" cy="225400"/>
          </a:xfrm>
          <a:effectLst>
            <a:outerShdw blurRad="50800" dist="38100" dir="5400000" algn="t" rotWithShape="0">
              <a:prstClr val="black">
                <a:alpha val="40000"/>
              </a:prstClr>
            </a:outerShdw>
          </a:effectLst>
        </p:grpSpPr>
        <p:sp>
          <p:nvSpPr>
            <p:cNvPr id="6" name="Freeform 37">
              <a:extLst>
                <a:ext uri="{FF2B5EF4-FFF2-40B4-BE49-F238E27FC236}">
                  <a16:creationId xmlns:a16="http://schemas.microsoft.com/office/drawing/2014/main" id="{3FB88971-F461-544A-18FC-A6690E067EB1}"/>
                </a:ext>
              </a:extLst>
            </p:cNvPr>
            <p:cNvSpPr/>
            <p:nvPr/>
          </p:nvSpPr>
          <p:spPr>
            <a:xfrm>
              <a:off x="0" y="0"/>
              <a:ext cx="1465053" cy="225400"/>
            </a:xfrm>
            <a:custGeom>
              <a:avLst/>
              <a:gdLst/>
              <a:ahLst/>
              <a:cxnLst/>
              <a:rect l="l" t="t" r="r" b="b"/>
              <a:pathLst>
                <a:path w="1465053" h="225400">
                  <a:moveTo>
                    <a:pt x="23660" y="0"/>
                  </a:moveTo>
                  <a:lnTo>
                    <a:pt x="1441393" y="0"/>
                  </a:lnTo>
                  <a:cubicBezTo>
                    <a:pt x="1454460" y="0"/>
                    <a:pt x="1465053" y="10593"/>
                    <a:pt x="1465053" y="23660"/>
                  </a:cubicBezTo>
                  <a:lnTo>
                    <a:pt x="1465053" y="201740"/>
                  </a:lnTo>
                  <a:cubicBezTo>
                    <a:pt x="1465053" y="214807"/>
                    <a:pt x="1454460" y="225400"/>
                    <a:pt x="1441393" y="225400"/>
                  </a:cubicBezTo>
                  <a:lnTo>
                    <a:pt x="23660" y="225400"/>
                  </a:lnTo>
                  <a:cubicBezTo>
                    <a:pt x="10593" y="225400"/>
                    <a:pt x="0" y="214807"/>
                    <a:pt x="0" y="201740"/>
                  </a:cubicBezTo>
                  <a:lnTo>
                    <a:pt x="0" y="23660"/>
                  </a:lnTo>
                  <a:cubicBezTo>
                    <a:pt x="0" y="10593"/>
                    <a:pt x="10593" y="0"/>
                    <a:pt x="23660" y="0"/>
                  </a:cubicBezTo>
                  <a:close/>
                </a:path>
              </a:pathLst>
            </a:custGeom>
            <a:solidFill>
              <a:srgbClr val="96B8E6"/>
            </a:solidFill>
          </p:spPr>
          <p:txBody>
            <a:bodyPr/>
            <a:lstStyle/>
            <a:p>
              <a:endParaRPr lang="en-GB" sz="800"/>
            </a:p>
          </p:txBody>
        </p:sp>
        <p:sp>
          <p:nvSpPr>
            <p:cNvPr id="7" name="TextBox 38">
              <a:extLst>
                <a:ext uri="{FF2B5EF4-FFF2-40B4-BE49-F238E27FC236}">
                  <a16:creationId xmlns:a16="http://schemas.microsoft.com/office/drawing/2014/main" id="{E943490A-FE52-E1A2-C46D-275A5A9DCE0F}"/>
                </a:ext>
              </a:extLst>
            </p:cNvPr>
            <p:cNvSpPr txBox="1"/>
            <p:nvPr/>
          </p:nvSpPr>
          <p:spPr>
            <a:xfrm>
              <a:off x="0" y="-57150"/>
              <a:ext cx="1465053" cy="282550"/>
            </a:xfrm>
            <a:prstGeom prst="rect">
              <a:avLst/>
            </a:prstGeom>
          </p:spPr>
          <p:txBody>
            <a:bodyPr lIns="33867" tIns="33867" rIns="33867" bIns="33867" rtlCol="0" anchor="ctr"/>
            <a:lstStyle/>
            <a:p>
              <a:pPr algn="ctr">
                <a:lnSpc>
                  <a:spcPts val="1835"/>
                </a:lnSpc>
              </a:pPr>
              <a:endParaRPr sz="800"/>
            </a:p>
          </p:txBody>
        </p:sp>
      </p:grpSp>
      <p:sp>
        <p:nvSpPr>
          <p:cNvPr id="30" name="TextBox 40">
            <a:extLst>
              <a:ext uri="{FF2B5EF4-FFF2-40B4-BE49-F238E27FC236}">
                <a16:creationId xmlns:a16="http://schemas.microsoft.com/office/drawing/2014/main" id="{B223BBDD-4B98-84DB-3776-D1466DD58EA2}"/>
              </a:ext>
            </a:extLst>
          </p:cNvPr>
          <p:cNvSpPr txBox="1"/>
          <p:nvPr/>
        </p:nvSpPr>
        <p:spPr>
          <a:xfrm>
            <a:off x="6006789" y="3059251"/>
            <a:ext cx="3803549" cy="1446550"/>
          </a:xfrm>
          <a:prstGeom prst="rect">
            <a:avLst/>
          </a:prstGeom>
        </p:spPr>
        <p:txBody>
          <a:bodyPr wrap="square" lIns="0" tIns="0" rIns="0" bIns="0" rtlCol="0" anchor="t">
            <a:spAutoFit/>
          </a:bodyPr>
          <a:lstStyle/>
          <a:p>
            <a:pPr marL="179926" lvl="1" latinLnBrk="0"/>
            <a:r>
              <a:rPr lang="en-US" sz="2000">
                <a:solidFill>
                  <a:srgbClr val="2B2A2A"/>
                </a:solidFill>
                <a:latin typeface="Poppins Medium"/>
              </a:rPr>
              <a:t>Comprehensive learning</a:t>
            </a:r>
          </a:p>
          <a:p>
            <a:pPr marL="179926" lvl="1" latinLnBrk="0"/>
            <a:r>
              <a:rPr lang="en-US">
                <a:solidFill>
                  <a:srgbClr val="2B2A2A"/>
                </a:solidFill>
              </a:rPr>
              <a:t>Existing apps offer either theory or practical driving assistance, not both.</a:t>
            </a:r>
          </a:p>
          <a:p>
            <a:pPr marL="359852" lvl="1" indent="-179926" latinLnBrk="0">
              <a:buFont typeface="Arial"/>
              <a:buChar char="•"/>
            </a:pPr>
            <a:endParaRPr lang="en-US" sz="2000">
              <a:solidFill>
                <a:srgbClr val="2B2A2A"/>
              </a:solidFill>
              <a:latin typeface="Poppins Medium"/>
            </a:endParaRPr>
          </a:p>
        </p:txBody>
      </p:sp>
      <p:sp>
        <p:nvSpPr>
          <p:cNvPr id="31" name="TextBox 41">
            <a:extLst>
              <a:ext uri="{FF2B5EF4-FFF2-40B4-BE49-F238E27FC236}">
                <a16:creationId xmlns:a16="http://schemas.microsoft.com/office/drawing/2014/main" id="{1B610AE9-EE58-6B1C-D298-BC081B5C8839}"/>
              </a:ext>
            </a:extLst>
          </p:cNvPr>
          <p:cNvSpPr txBox="1"/>
          <p:nvPr/>
        </p:nvSpPr>
        <p:spPr>
          <a:xfrm>
            <a:off x="605827" y="4917547"/>
            <a:ext cx="3862477" cy="671338"/>
          </a:xfrm>
          <a:prstGeom prst="rect">
            <a:avLst/>
          </a:prstGeom>
        </p:spPr>
        <p:txBody>
          <a:bodyPr wrap="square" lIns="0" tIns="0" rIns="0" bIns="0" rtlCol="0" anchor="t">
            <a:spAutoFit/>
          </a:bodyPr>
          <a:lstStyle/>
          <a:p>
            <a:pPr marL="179926" lvl="1" latinLnBrk="0">
              <a:lnSpc>
                <a:spcPts val="1733"/>
              </a:lnSpc>
            </a:pPr>
            <a:r>
              <a:rPr lang="en-US" sz="2000">
                <a:solidFill>
                  <a:srgbClr val="2B2A2A"/>
                </a:solidFill>
                <a:latin typeface="Poppins Medium"/>
              </a:rPr>
              <a:t>Limited Practice Resources</a:t>
            </a:r>
          </a:p>
          <a:p>
            <a:pPr marL="179926" lvl="1" latinLnBrk="0">
              <a:lnSpc>
                <a:spcPts val="1733"/>
              </a:lnSpc>
            </a:pPr>
            <a:r>
              <a:rPr lang="en-US">
                <a:solidFill>
                  <a:srgbClr val="2B2A2A"/>
                </a:solidFill>
              </a:rPr>
              <a:t>Lack of access to practice routes</a:t>
            </a:r>
          </a:p>
        </p:txBody>
      </p:sp>
      <p:sp>
        <p:nvSpPr>
          <p:cNvPr id="35" name="TextBox 40">
            <a:extLst>
              <a:ext uri="{FF2B5EF4-FFF2-40B4-BE49-F238E27FC236}">
                <a16:creationId xmlns:a16="http://schemas.microsoft.com/office/drawing/2014/main" id="{04A219D0-744F-1333-064B-80B1B215F269}"/>
              </a:ext>
            </a:extLst>
          </p:cNvPr>
          <p:cNvSpPr txBox="1"/>
          <p:nvPr/>
        </p:nvSpPr>
        <p:spPr>
          <a:xfrm>
            <a:off x="6096000" y="4757151"/>
            <a:ext cx="3803549" cy="1047851"/>
          </a:xfrm>
          <a:prstGeom prst="rect">
            <a:avLst/>
          </a:prstGeom>
        </p:spPr>
        <p:txBody>
          <a:bodyPr wrap="square" lIns="0" tIns="0" rIns="0" bIns="0" rtlCol="0" anchor="t">
            <a:normAutofit/>
          </a:bodyPr>
          <a:lstStyle/>
          <a:p>
            <a:pPr marL="179926" lvl="1" latinLnBrk="0">
              <a:lnSpc>
                <a:spcPts val="1733"/>
              </a:lnSpc>
            </a:pPr>
            <a:r>
              <a:rPr lang="en-US" sz="2000">
                <a:solidFill>
                  <a:srgbClr val="2B2A2A"/>
                </a:solidFill>
                <a:latin typeface="Poppins Medium"/>
              </a:rPr>
              <a:t>Long Waiting Times</a:t>
            </a:r>
          </a:p>
          <a:p>
            <a:pPr marL="179926" lvl="1" latinLnBrk="0">
              <a:lnSpc>
                <a:spcPts val="1733"/>
              </a:lnSpc>
            </a:pPr>
            <a:r>
              <a:rPr lang="en-US">
                <a:solidFill>
                  <a:srgbClr val="2B2A2A"/>
                </a:solidFill>
              </a:rPr>
              <a:t>Leaner drivers facing long wait times for both theory/practical test</a:t>
            </a:r>
          </a:p>
          <a:p>
            <a:pPr marL="359852" lvl="1" indent="-179926" latinLnBrk="0">
              <a:lnSpc>
                <a:spcPts val="1733"/>
              </a:lnSpc>
              <a:buFont typeface="Arial"/>
              <a:buChar char="•"/>
            </a:pPr>
            <a:endParaRPr lang="en-US" sz="2000">
              <a:solidFill>
                <a:srgbClr val="2B2A2A"/>
              </a:solidFill>
              <a:latin typeface="Poppins Medium"/>
            </a:endParaRPr>
          </a:p>
        </p:txBody>
      </p:sp>
    </p:spTree>
    <p:extLst>
      <p:ext uri="{BB962C8B-B14F-4D97-AF65-F5344CB8AC3E}">
        <p14:creationId xmlns:p14="http://schemas.microsoft.com/office/powerpoint/2010/main" val="172466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33">
            <a:extLst>
              <a:ext uri="{FF2B5EF4-FFF2-40B4-BE49-F238E27FC236}">
                <a16:creationId xmlns:a16="http://schemas.microsoft.com/office/drawing/2014/main" id="{A8D6ED16-5305-B022-AD37-5161D37579BA}"/>
              </a:ext>
            </a:extLst>
          </p:cNvPr>
          <p:cNvGrpSpPr/>
          <p:nvPr/>
        </p:nvGrpSpPr>
        <p:grpSpPr>
          <a:xfrm>
            <a:off x="5512341" y="2699014"/>
            <a:ext cx="4398018" cy="1725772"/>
            <a:chOff x="0" y="0"/>
            <a:chExt cx="1737489" cy="496909"/>
          </a:xfrm>
          <a:effectLst>
            <a:outerShdw blurRad="50800" dist="38100" dir="5400000" algn="t" rotWithShape="0">
              <a:prstClr val="black">
                <a:alpha val="40000"/>
              </a:prstClr>
            </a:outerShdw>
          </a:effectLst>
        </p:grpSpPr>
        <p:sp>
          <p:nvSpPr>
            <p:cNvPr id="8" name="Freeform 34">
              <a:extLst>
                <a:ext uri="{FF2B5EF4-FFF2-40B4-BE49-F238E27FC236}">
                  <a16:creationId xmlns:a16="http://schemas.microsoft.com/office/drawing/2014/main" id="{F0173485-C0C9-8559-098C-3E0A3C357693}"/>
                </a:ext>
              </a:extLst>
            </p:cNvPr>
            <p:cNvSpPr/>
            <p:nvPr/>
          </p:nvSpPr>
          <p:spPr>
            <a:xfrm>
              <a:off x="0" y="0"/>
              <a:ext cx="1737489" cy="496909"/>
            </a:xfrm>
            <a:custGeom>
              <a:avLst/>
              <a:gdLst/>
              <a:ahLst/>
              <a:cxnLst/>
              <a:rect l="l" t="t" r="r" b="b"/>
              <a:pathLst>
                <a:path w="1737489" h="49690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96B8E6"/>
            </a:solidFill>
          </p:spPr>
          <p:txBody>
            <a:bodyPr/>
            <a:lstStyle/>
            <a:p>
              <a:endParaRPr lang="en-GB" sz="1000"/>
            </a:p>
          </p:txBody>
        </p:sp>
        <p:sp>
          <p:nvSpPr>
            <p:cNvPr id="9" name="TextBox 35">
              <a:extLst>
                <a:ext uri="{FF2B5EF4-FFF2-40B4-BE49-F238E27FC236}">
                  <a16:creationId xmlns:a16="http://schemas.microsoft.com/office/drawing/2014/main" id="{A192FD68-2997-EAF3-7592-ABA66B18ED63}"/>
                </a:ext>
              </a:extLst>
            </p:cNvPr>
            <p:cNvSpPr txBox="1"/>
            <p:nvPr/>
          </p:nvSpPr>
          <p:spPr>
            <a:xfrm>
              <a:off x="0" y="-57150"/>
              <a:ext cx="1737489" cy="554059"/>
            </a:xfrm>
            <a:prstGeom prst="rect">
              <a:avLst/>
            </a:prstGeom>
          </p:spPr>
          <p:txBody>
            <a:bodyPr lIns="33867" tIns="33867" rIns="33867" bIns="33867" rtlCol="0" anchor="ctr"/>
            <a:lstStyle/>
            <a:p>
              <a:pPr algn="ctr">
                <a:lnSpc>
                  <a:spcPts val="1835"/>
                </a:lnSpc>
              </a:pPr>
              <a:endParaRPr sz="1000"/>
            </a:p>
          </p:txBody>
        </p:sp>
      </p:grpSp>
      <p:grpSp>
        <p:nvGrpSpPr>
          <p:cNvPr id="22" name="Group 33">
            <a:extLst>
              <a:ext uri="{FF2B5EF4-FFF2-40B4-BE49-F238E27FC236}">
                <a16:creationId xmlns:a16="http://schemas.microsoft.com/office/drawing/2014/main" id="{C3FFB1F9-B352-6049-2056-F110A2CCAD6B}"/>
              </a:ext>
            </a:extLst>
          </p:cNvPr>
          <p:cNvGrpSpPr/>
          <p:nvPr/>
        </p:nvGrpSpPr>
        <p:grpSpPr>
          <a:xfrm>
            <a:off x="5512341" y="4673556"/>
            <a:ext cx="4398018" cy="1725772"/>
            <a:chOff x="0" y="0"/>
            <a:chExt cx="1737489" cy="496909"/>
          </a:xfrm>
          <a:effectLst>
            <a:outerShdw blurRad="50800" dist="38100" dir="5400000" algn="t" rotWithShape="0">
              <a:prstClr val="black">
                <a:alpha val="40000"/>
              </a:prstClr>
            </a:outerShdw>
          </a:effectLst>
        </p:grpSpPr>
        <p:sp>
          <p:nvSpPr>
            <p:cNvPr id="23" name="Freeform 34">
              <a:extLst>
                <a:ext uri="{FF2B5EF4-FFF2-40B4-BE49-F238E27FC236}">
                  <a16:creationId xmlns:a16="http://schemas.microsoft.com/office/drawing/2014/main" id="{C5BA33D1-A981-9391-457E-7626110B0D70}"/>
                </a:ext>
              </a:extLst>
            </p:cNvPr>
            <p:cNvSpPr/>
            <p:nvPr/>
          </p:nvSpPr>
          <p:spPr>
            <a:xfrm>
              <a:off x="0" y="0"/>
              <a:ext cx="1737489" cy="496909"/>
            </a:xfrm>
            <a:custGeom>
              <a:avLst/>
              <a:gdLst/>
              <a:ahLst/>
              <a:cxnLst/>
              <a:rect l="l" t="t" r="r" b="b"/>
              <a:pathLst>
                <a:path w="1737489" h="49690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96B8E6"/>
            </a:solidFill>
          </p:spPr>
          <p:txBody>
            <a:bodyPr/>
            <a:lstStyle/>
            <a:p>
              <a:endParaRPr lang="en-GB" sz="1000"/>
            </a:p>
          </p:txBody>
        </p:sp>
        <p:sp>
          <p:nvSpPr>
            <p:cNvPr id="24" name="TextBox 35">
              <a:extLst>
                <a:ext uri="{FF2B5EF4-FFF2-40B4-BE49-F238E27FC236}">
                  <a16:creationId xmlns:a16="http://schemas.microsoft.com/office/drawing/2014/main" id="{DCCF67BD-0D36-ACAD-F68B-95AA51540528}"/>
                </a:ext>
              </a:extLst>
            </p:cNvPr>
            <p:cNvSpPr txBox="1"/>
            <p:nvPr/>
          </p:nvSpPr>
          <p:spPr>
            <a:xfrm>
              <a:off x="0" y="-57150"/>
              <a:ext cx="1737489" cy="554059"/>
            </a:xfrm>
            <a:prstGeom prst="rect">
              <a:avLst/>
            </a:prstGeom>
          </p:spPr>
          <p:txBody>
            <a:bodyPr lIns="33867" tIns="33867" rIns="33867" bIns="33867" rtlCol="0" anchor="ctr"/>
            <a:lstStyle/>
            <a:p>
              <a:pPr algn="ctr">
                <a:lnSpc>
                  <a:spcPts val="1835"/>
                </a:lnSpc>
              </a:pPr>
              <a:endParaRPr sz="1000"/>
            </a:p>
          </p:txBody>
        </p:sp>
      </p:grpSp>
      <p:sp>
        <p:nvSpPr>
          <p:cNvPr id="3" name="Freeform 34">
            <a:extLst>
              <a:ext uri="{FF2B5EF4-FFF2-40B4-BE49-F238E27FC236}">
                <a16:creationId xmlns:a16="http://schemas.microsoft.com/office/drawing/2014/main" id="{B4F38CDA-EAD8-D7CE-02DA-D0F959EF8DDC}"/>
              </a:ext>
            </a:extLst>
          </p:cNvPr>
          <p:cNvSpPr/>
          <p:nvPr/>
        </p:nvSpPr>
        <p:spPr>
          <a:xfrm>
            <a:off x="302906" y="2699014"/>
            <a:ext cx="4499324" cy="1725772"/>
          </a:xfrm>
          <a:custGeom>
            <a:avLst/>
            <a:gdLst/>
            <a:ahLst/>
            <a:cxnLst/>
            <a:rect l="l" t="t" r="r" b="b"/>
            <a:pathLst>
              <a:path w="1737489" h="49690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96B8E6"/>
          </a:solidFill>
          <a:effectLst>
            <a:outerShdw blurRad="50800" dist="38100" dir="5400000" algn="t" rotWithShape="0">
              <a:prstClr val="black">
                <a:alpha val="40000"/>
              </a:prstClr>
            </a:outerShdw>
          </a:effectLst>
        </p:spPr>
        <p:txBody>
          <a:bodyPr/>
          <a:lstStyle/>
          <a:p>
            <a:endParaRPr lang="en-GB" sz="1000"/>
          </a:p>
        </p:txBody>
      </p:sp>
      <p:sp>
        <p:nvSpPr>
          <p:cNvPr id="10" name="TextBox 43">
            <a:extLst>
              <a:ext uri="{FF2B5EF4-FFF2-40B4-BE49-F238E27FC236}">
                <a16:creationId xmlns:a16="http://schemas.microsoft.com/office/drawing/2014/main" id="{EDF08CD2-F4A4-8891-70E2-7F15BDC2F97C}"/>
              </a:ext>
            </a:extLst>
          </p:cNvPr>
          <p:cNvSpPr txBox="1"/>
          <p:nvPr/>
        </p:nvSpPr>
        <p:spPr>
          <a:xfrm>
            <a:off x="416330" y="1234550"/>
            <a:ext cx="3699374" cy="1391407"/>
          </a:xfrm>
          <a:prstGeom prst="rect">
            <a:avLst/>
          </a:prstGeom>
        </p:spPr>
        <p:txBody>
          <a:bodyPr wrap="square" lIns="0" tIns="0" rIns="0" bIns="0" rtlCol="0" anchor="t">
            <a:spAutoFit/>
          </a:bodyPr>
          <a:lstStyle/>
          <a:p>
            <a:pPr latinLnBrk="0">
              <a:lnSpc>
                <a:spcPts val="5350"/>
              </a:lnSpc>
              <a:spcBef>
                <a:spcPct val="0"/>
              </a:spcBef>
            </a:pPr>
            <a:r>
              <a:rPr lang="en-US" sz="5000" b="1">
                <a:solidFill>
                  <a:srgbClr val="6BBC00"/>
                </a:solidFill>
                <a:latin typeface="Poppins Bold"/>
              </a:rPr>
              <a:t>Solution</a:t>
            </a:r>
            <a:r>
              <a:rPr lang="en-US" sz="5000" b="1">
                <a:solidFill>
                  <a:srgbClr val="2B2A2A"/>
                </a:solidFill>
                <a:latin typeface="Poppins Bold"/>
              </a:rPr>
              <a:t> Overview </a:t>
            </a:r>
          </a:p>
        </p:txBody>
      </p:sp>
      <p:sp>
        <p:nvSpPr>
          <p:cNvPr id="12" name="TextBox 49">
            <a:extLst>
              <a:ext uri="{FF2B5EF4-FFF2-40B4-BE49-F238E27FC236}">
                <a16:creationId xmlns:a16="http://schemas.microsoft.com/office/drawing/2014/main" id="{F7F1F80A-D277-D0BA-1DE7-BD420B9FB321}"/>
              </a:ext>
            </a:extLst>
          </p:cNvPr>
          <p:cNvSpPr txBox="1"/>
          <p:nvPr/>
        </p:nvSpPr>
        <p:spPr>
          <a:xfrm>
            <a:off x="482655" y="3056615"/>
            <a:ext cx="4272478" cy="1138773"/>
          </a:xfrm>
          <a:prstGeom prst="rect">
            <a:avLst/>
          </a:prstGeom>
        </p:spPr>
        <p:txBody>
          <a:bodyPr wrap="square" lIns="0" tIns="0" rIns="0" bIns="0" rtlCol="0" anchor="t">
            <a:spAutoFit/>
          </a:bodyPr>
          <a:lstStyle/>
          <a:p>
            <a:pPr marL="179926" lvl="1" latinLnBrk="0"/>
            <a:r>
              <a:rPr lang="en-US" sz="2000">
                <a:solidFill>
                  <a:srgbClr val="2B2A2A"/>
                </a:solidFill>
                <a:latin typeface="Poppins Medium"/>
              </a:rPr>
              <a:t>Integrated Learning</a:t>
            </a:r>
          </a:p>
          <a:p>
            <a:pPr marL="179926" lvl="1" latinLnBrk="0"/>
            <a:r>
              <a:rPr lang="en-GB" err="1">
                <a:solidFill>
                  <a:srgbClr val="2B2A2A"/>
                </a:solidFill>
                <a:latin typeface="Poppins Light"/>
              </a:rPr>
              <a:t>RoadReady</a:t>
            </a:r>
            <a:r>
              <a:rPr lang="en-GB">
                <a:solidFill>
                  <a:srgbClr val="2B2A2A"/>
                </a:solidFill>
                <a:latin typeface="Poppins Light"/>
              </a:rPr>
              <a:t> combines theory test preparation with practical driving tools</a:t>
            </a:r>
            <a:endParaRPr lang="en-US">
              <a:solidFill>
                <a:srgbClr val="2B2A2A"/>
              </a:solidFill>
              <a:latin typeface="Poppins Medium"/>
            </a:endParaRPr>
          </a:p>
        </p:txBody>
      </p:sp>
      <p:grpSp>
        <p:nvGrpSpPr>
          <p:cNvPr id="13" name="Group 33">
            <a:extLst>
              <a:ext uri="{FF2B5EF4-FFF2-40B4-BE49-F238E27FC236}">
                <a16:creationId xmlns:a16="http://schemas.microsoft.com/office/drawing/2014/main" id="{7D7DC79E-A088-295C-4091-4A3AC2CAA603}"/>
              </a:ext>
            </a:extLst>
          </p:cNvPr>
          <p:cNvGrpSpPr/>
          <p:nvPr/>
        </p:nvGrpSpPr>
        <p:grpSpPr>
          <a:xfrm>
            <a:off x="302906" y="4673555"/>
            <a:ext cx="4499324" cy="1725772"/>
            <a:chOff x="0" y="0"/>
            <a:chExt cx="1737489" cy="496909"/>
          </a:xfrm>
          <a:effectLst>
            <a:outerShdw blurRad="50800" dist="38100" dir="5400000" algn="t" rotWithShape="0">
              <a:prstClr val="black">
                <a:alpha val="40000"/>
              </a:prstClr>
            </a:outerShdw>
          </a:effectLst>
        </p:grpSpPr>
        <p:sp>
          <p:nvSpPr>
            <p:cNvPr id="15" name="Freeform 34">
              <a:extLst>
                <a:ext uri="{FF2B5EF4-FFF2-40B4-BE49-F238E27FC236}">
                  <a16:creationId xmlns:a16="http://schemas.microsoft.com/office/drawing/2014/main" id="{C5A28731-BF80-63C6-DE4F-5B6DB91BB96A}"/>
                </a:ext>
              </a:extLst>
            </p:cNvPr>
            <p:cNvSpPr/>
            <p:nvPr/>
          </p:nvSpPr>
          <p:spPr>
            <a:xfrm>
              <a:off x="0" y="0"/>
              <a:ext cx="1737489" cy="496909"/>
            </a:xfrm>
            <a:custGeom>
              <a:avLst/>
              <a:gdLst/>
              <a:ahLst/>
              <a:cxnLst/>
              <a:rect l="l" t="t" r="r" b="b"/>
              <a:pathLst>
                <a:path w="1737489" h="496909">
                  <a:moveTo>
                    <a:pt x="19950" y="0"/>
                  </a:moveTo>
                  <a:lnTo>
                    <a:pt x="1717538" y="0"/>
                  </a:lnTo>
                  <a:cubicBezTo>
                    <a:pt x="1722830" y="0"/>
                    <a:pt x="1727904" y="2102"/>
                    <a:pt x="1731645" y="5843"/>
                  </a:cubicBezTo>
                  <a:cubicBezTo>
                    <a:pt x="1735387" y="9585"/>
                    <a:pt x="1737489" y="14659"/>
                    <a:pt x="1737489" y="19950"/>
                  </a:cubicBezTo>
                  <a:lnTo>
                    <a:pt x="1737489" y="476959"/>
                  </a:lnTo>
                  <a:cubicBezTo>
                    <a:pt x="1737489" y="482250"/>
                    <a:pt x="1735387" y="487324"/>
                    <a:pt x="1731645" y="491066"/>
                  </a:cubicBezTo>
                  <a:cubicBezTo>
                    <a:pt x="1727904" y="494807"/>
                    <a:pt x="1722830" y="496909"/>
                    <a:pt x="1717538" y="496909"/>
                  </a:cubicBezTo>
                  <a:lnTo>
                    <a:pt x="19950" y="496909"/>
                  </a:lnTo>
                  <a:cubicBezTo>
                    <a:pt x="14659" y="496909"/>
                    <a:pt x="9585" y="494807"/>
                    <a:pt x="5843" y="491066"/>
                  </a:cubicBezTo>
                  <a:cubicBezTo>
                    <a:pt x="2102" y="487324"/>
                    <a:pt x="0" y="482250"/>
                    <a:pt x="0" y="476959"/>
                  </a:cubicBezTo>
                  <a:lnTo>
                    <a:pt x="0" y="19950"/>
                  </a:lnTo>
                  <a:cubicBezTo>
                    <a:pt x="0" y="14659"/>
                    <a:pt x="2102" y="9585"/>
                    <a:pt x="5843" y="5843"/>
                  </a:cubicBezTo>
                  <a:cubicBezTo>
                    <a:pt x="9585" y="2102"/>
                    <a:pt x="14659" y="0"/>
                    <a:pt x="19950" y="0"/>
                  </a:cubicBezTo>
                  <a:close/>
                </a:path>
              </a:pathLst>
            </a:custGeom>
            <a:solidFill>
              <a:srgbClr val="96B8E6"/>
            </a:solidFill>
          </p:spPr>
          <p:txBody>
            <a:bodyPr/>
            <a:lstStyle/>
            <a:p>
              <a:endParaRPr lang="en-GB" sz="1000"/>
            </a:p>
          </p:txBody>
        </p:sp>
        <p:sp>
          <p:nvSpPr>
            <p:cNvPr id="16" name="TextBox 35">
              <a:extLst>
                <a:ext uri="{FF2B5EF4-FFF2-40B4-BE49-F238E27FC236}">
                  <a16:creationId xmlns:a16="http://schemas.microsoft.com/office/drawing/2014/main" id="{E95F98FE-7C12-D1E4-2844-5D9CDDF6C47D}"/>
                </a:ext>
              </a:extLst>
            </p:cNvPr>
            <p:cNvSpPr txBox="1"/>
            <p:nvPr/>
          </p:nvSpPr>
          <p:spPr>
            <a:xfrm>
              <a:off x="0" y="-57150"/>
              <a:ext cx="1737489" cy="554059"/>
            </a:xfrm>
            <a:prstGeom prst="rect">
              <a:avLst/>
            </a:prstGeom>
          </p:spPr>
          <p:txBody>
            <a:bodyPr lIns="33867" tIns="33867" rIns="33867" bIns="33867" rtlCol="0" anchor="ctr"/>
            <a:lstStyle/>
            <a:p>
              <a:pPr algn="ctr">
                <a:lnSpc>
                  <a:spcPts val="1835"/>
                </a:lnSpc>
              </a:pPr>
              <a:endParaRPr sz="1000"/>
            </a:p>
          </p:txBody>
        </p:sp>
      </p:grpSp>
      <p:sp>
        <p:nvSpPr>
          <p:cNvPr id="17" name="TextBox 49">
            <a:extLst>
              <a:ext uri="{FF2B5EF4-FFF2-40B4-BE49-F238E27FC236}">
                <a16:creationId xmlns:a16="http://schemas.microsoft.com/office/drawing/2014/main" id="{CBD42D0B-C530-DC62-E616-32A362F95766}"/>
              </a:ext>
            </a:extLst>
          </p:cNvPr>
          <p:cNvSpPr txBox="1"/>
          <p:nvPr/>
        </p:nvSpPr>
        <p:spPr>
          <a:xfrm>
            <a:off x="482655" y="4967054"/>
            <a:ext cx="4164059" cy="1138773"/>
          </a:xfrm>
          <a:prstGeom prst="rect">
            <a:avLst/>
          </a:prstGeom>
        </p:spPr>
        <p:txBody>
          <a:bodyPr wrap="square" lIns="0" tIns="0" rIns="0" bIns="0" rtlCol="0" anchor="t">
            <a:spAutoFit/>
          </a:bodyPr>
          <a:lstStyle/>
          <a:p>
            <a:pPr marL="179926" lvl="1" latinLnBrk="0"/>
            <a:r>
              <a:rPr lang="en-US" sz="2000">
                <a:solidFill>
                  <a:srgbClr val="2B2A2A"/>
                </a:solidFill>
                <a:latin typeface="Poppins Medium"/>
              </a:rPr>
              <a:t>Comprehensive Content</a:t>
            </a:r>
          </a:p>
          <a:p>
            <a:pPr marL="179926" lvl="1" latinLnBrk="0"/>
            <a:r>
              <a:rPr lang="en-GB">
                <a:solidFill>
                  <a:srgbClr val="2B2A2A"/>
                </a:solidFill>
                <a:latin typeface="Poppins Light"/>
              </a:rPr>
              <a:t>Vast database of practice questions, mock exams, and real-time navigation</a:t>
            </a:r>
            <a:endParaRPr lang="en-US">
              <a:solidFill>
                <a:srgbClr val="2B2A2A"/>
              </a:solidFill>
              <a:latin typeface="Poppins Medium"/>
            </a:endParaRPr>
          </a:p>
        </p:txBody>
      </p:sp>
      <p:sp>
        <p:nvSpPr>
          <p:cNvPr id="21" name="TextBox 49">
            <a:extLst>
              <a:ext uri="{FF2B5EF4-FFF2-40B4-BE49-F238E27FC236}">
                <a16:creationId xmlns:a16="http://schemas.microsoft.com/office/drawing/2014/main" id="{B777CFBF-74E9-9F24-CC74-79010101D5D5}"/>
              </a:ext>
            </a:extLst>
          </p:cNvPr>
          <p:cNvSpPr txBox="1"/>
          <p:nvPr/>
        </p:nvSpPr>
        <p:spPr>
          <a:xfrm>
            <a:off x="5575111" y="3056616"/>
            <a:ext cx="4272478" cy="1138773"/>
          </a:xfrm>
          <a:prstGeom prst="rect">
            <a:avLst/>
          </a:prstGeom>
        </p:spPr>
        <p:txBody>
          <a:bodyPr wrap="square" lIns="0" tIns="0" rIns="0" bIns="0" rtlCol="0" anchor="t">
            <a:spAutoFit/>
          </a:bodyPr>
          <a:lstStyle/>
          <a:p>
            <a:pPr marL="179926" lvl="1" latinLnBrk="0"/>
            <a:r>
              <a:rPr lang="en-US" sz="2000">
                <a:solidFill>
                  <a:srgbClr val="2B2A2A"/>
                </a:solidFill>
                <a:latin typeface="Poppins Medium"/>
              </a:rPr>
              <a:t>Real-Time Navigation</a:t>
            </a:r>
          </a:p>
          <a:p>
            <a:pPr marL="179926" lvl="1" latinLnBrk="0"/>
            <a:r>
              <a:rPr lang="en-GB">
                <a:solidFill>
                  <a:srgbClr val="2B2A2A"/>
                </a:solidFill>
                <a:latin typeface="Poppins Light"/>
              </a:rPr>
              <a:t>upcoming live navigation feature will allow learners to practice on actual test routes</a:t>
            </a:r>
            <a:endParaRPr lang="en-US">
              <a:solidFill>
                <a:srgbClr val="2B2A2A"/>
              </a:solidFill>
              <a:latin typeface="Poppins Medium"/>
            </a:endParaRPr>
          </a:p>
        </p:txBody>
      </p:sp>
      <p:sp>
        <p:nvSpPr>
          <p:cNvPr id="25" name="TextBox 49">
            <a:extLst>
              <a:ext uri="{FF2B5EF4-FFF2-40B4-BE49-F238E27FC236}">
                <a16:creationId xmlns:a16="http://schemas.microsoft.com/office/drawing/2014/main" id="{0268DB94-2BFA-972A-FA44-8A9A00E88281}"/>
              </a:ext>
            </a:extLst>
          </p:cNvPr>
          <p:cNvSpPr txBox="1"/>
          <p:nvPr/>
        </p:nvSpPr>
        <p:spPr>
          <a:xfrm>
            <a:off x="5512341" y="5059387"/>
            <a:ext cx="4398018" cy="1138773"/>
          </a:xfrm>
          <a:prstGeom prst="rect">
            <a:avLst/>
          </a:prstGeom>
        </p:spPr>
        <p:txBody>
          <a:bodyPr wrap="square" lIns="0" tIns="0" rIns="0" bIns="0" rtlCol="0" anchor="t">
            <a:spAutoFit/>
          </a:bodyPr>
          <a:lstStyle/>
          <a:p>
            <a:pPr marL="179926" lvl="1" latinLnBrk="0"/>
            <a:r>
              <a:rPr lang="en-US" sz="2000">
                <a:solidFill>
                  <a:srgbClr val="2B2A2A"/>
                </a:solidFill>
                <a:latin typeface="Poppins Medium"/>
              </a:rPr>
              <a:t>Efficiency and Convenience</a:t>
            </a:r>
          </a:p>
          <a:p>
            <a:pPr marL="179926" lvl="1" latinLnBrk="0"/>
            <a:r>
              <a:rPr lang="en-GB" err="1">
                <a:solidFill>
                  <a:srgbClr val="2B2A2A"/>
                </a:solidFill>
                <a:latin typeface="Poppins Light"/>
              </a:rPr>
              <a:t>RoadReady</a:t>
            </a:r>
            <a:r>
              <a:rPr lang="en-GB">
                <a:solidFill>
                  <a:srgbClr val="2B2A2A"/>
                </a:solidFill>
                <a:latin typeface="Poppins Light"/>
              </a:rPr>
              <a:t> minimizes the impact of long waiting times, allowing learners to make most of their time at home.</a:t>
            </a:r>
            <a:endParaRPr lang="en-US">
              <a:solidFill>
                <a:srgbClr val="2B2A2A"/>
              </a:solidFill>
              <a:latin typeface="Poppins Medium"/>
            </a:endParaRPr>
          </a:p>
        </p:txBody>
      </p:sp>
    </p:spTree>
    <p:extLst>
      <p:ext uri="{BB962C8B-B14F-4D97-AF65-F5344CB8AC3E}">
        <p14:creationId xmlns:p14="http://schemas.microsoft.com/office/powerpoint/2010/main" val="227630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3">
            <a:extLst>
              <a:ext uri="{FF2B5EF4-FFF2-40B4-BE49-F238E27FC236}">
                <a16:creationId xmlns:a16="http://schemas.microsoft.com/office/drawing/2014/main" id="{EDF08CD2-F4A4-8891-70E2-7F15BDC2F97C}"/>
              </a:ext>
            </a:extLst>
          </p:cNvPr>
          <p:cNvSpPr txBox="1"/>
          <p:nvPr/>
        </p:nvSpPr>
        <p:spPr>
          <a:xfrm>
            <a:off x="903340" y="1426243"/>
            <a:ext cx="7563568" cy="698909"/>
          </a:xfrm>
          <a:prstGeom prst="rect">
            <a:avLst/>
          </a:prstGeom>
        </p:spPr>
        <p:txBody>
          <a:bodyPr wrap="square" lIns="0" tIns="0" rIns="0" bIns="0" rtlCol="0" anchor="t">
            <a:spAutoFit/>
          </a:bodyPr>
          <a:lstStyle/>
          <a:p>
            <a:pPr latinLnBrk="0">
              <a:lnSpc>
                <a:spcPts val="5350"/>
              </a:lnSpc>
              <a:spcBef>
                <a:spcPct val="0"/>
              </a:spcBef>
            </a:pPr>
            <a:r>
              <a:rPr lang="en-US" sz="5000" b="1">
                <a:solidFill>
                  <a:srgbClr val="2B2A2A"/>
                </a:solidFill>
                <a:latin typeface="Poppins Bold"/>
              </a:rPr>
              <a:t>Market for </a:t>
            </a:r>
            <a:r>
              <a:rPr lang="en-US" sz="5000" b="1" err="1">
                <a:solidFill>
                  <a:srgbClr val="2B2A2A"/>
                </a:solidFill>
                <a:latin typeface="Poppins Bold"/>
              </a:rPr>
              <a:t>RoadReady</a:t>
            </a:r>
            <a:endParaRPr lang="en-US" sz="5000" b="1">
              <a:solidFill>
                <a:srgbClr val="2B2A2A"/>
              </a:solidFill>
              <a:latin typeface="Poppins Bold"/>
            </a:endParaRPr>
          </a:p>
        </p:txBody>
      </p:sp>
      <p:sp>
        <p:nvSpPr>
          <p:cNvPr id="6" name="TextBox 5">
            <a:extLst>
              <a:ext uri="{FF2B5EF4-FFF2-40B4-BE49-F238E27FC236}">
                <a16:creationId xmlns:a16="http://schemas.microsoft.com/office/drawing/2014/main" id="{3552877D-4F5E-116B-0E02-BE4A65FB7902}"/>
              </a:ext>
            </a:extLst>
          </p:cNvPr>
          <p:cNvSpPr txBox="1"/>
          <p:nvPr/>
        </p:nvSpPr>
        <p:spPr>
          <a:xfrm>
            <a:off x="903340" y="2290331"/>
            <a:ext cx="8249645" cy="4062651"/>
          </a:xfrm>
          <a:prstGeom prst="rect">
            <a:avLst/>
          </a:prstGeom>
          <a:noFill/>
        </p:spPr>
        <p:txBody>
          <a:bodyPr wrap="square">
            <a:spAutoFit/>
          </a:bodyPr>
          <a:lstStyle/>
          <a:p>
            <a:pPr latinLnBrk="0"/>
            <a:r>
              <a:rPr lang="en-GB" sz="2000" b="1"/>
              <a:t>Smartphone users</a:t>
            </a:r>
            <a:r>
              <a:rPr lang="en-GB" sz="2000"/>
              <a:t>: </a:t>
            </a:r>
          </a:p>
          <a:p>
            <a:pPr marL="285750" indent="-285750" latinLnBrk="0">
              <a:buFont typeface="Arial" panose="020B0604020202020204" pitchFamily="34" charset="0"/>
              <a:buChar char="•"/>
            </a:pPr>
            <a:r>
              <a:rPr lang="en-GB"/>
              <a:t>As of 2023 there are 3.99 million smartphone users in Ireland [1]</a:t>
            </a:r>
          </a:p>
          <a:p>
            <a:pPr latinLnBrk="0"/>
            <a:endParaRPr lang="en-GB"/>
          </a:p>
          <a:p>
            <a:pPr latinLnBrk="0"/>
            <a:r>
              <a:rPr lang="en-GB" sz="2000" b="1"/>
              <a:t>Theory test conducted</a:t>
            </a:r>
            <a:r>
              <a:rPr lang="en-GB" sz="2000"/>
              <a:t>: </a:t>
            </a:r>
          </a:p>
          <a:p>
            <a:pPr marL="285750" indent="-285750" latinLnBrk="0">
              <a:buFont typeface="Arial" panose="020B0604020202020204" pitchFamily="34" charset="0"/>
              <a:buChar char="•"/>
            </a:pPr>
            <a:r>
              <a:rPr lang="en-GB"/>
              <a:t>The Driver Theory Testing Service conducted that in 2022 it received 201,915 tests with a 53.2% pass rate for learners. </a:t>
            </a:r>
          </a:p>
          <a:p>
            <a:pPr latinLnBrk="0"/>
            <a:endParaRPr lang="en-GB"/>
          </a:p>
          <a:p>
            <a:pPr latinLnBrk="0"/>
            <a:r>
              <a:rPr lang="en-GB" sz="2000" b="1"/>
              <a:t>Learner Permits</a:t>
            </a:r>
            <a:r>
              <a:rPr lang="en-GB" sz="2000"/>
              <a:t>: </a:t>
            </a:r>
          </a:p>
          <a:p>
            <a:pPr marL="285750" indent="-285750" latinLnBrk="0">
              <a:buFont typeface="Arial" panose="020B0604020202020204" pitchFamily="34" charset="0"/>
              <a:buChar char="•"/>
            </a:pPr>
            <a:r>
              <a:rPr lang="en-GB"/>
              <a:t>In 2016, there were 249,647 drivers holding only learner permit licenses [2]. </a:t>
            </a:r>
          </a:p>
          <a:p>
            <a:pPr marL="285750" indent="-285750" latinLnBrk="0">
              <a:buFont typeface="Arial" panose="020B0604020202020204" pitchFamily="34" charset="0"/>
              <a:buChar char="•"/>
            </a:pPr>
            <a:r>
              <a:rPr lang="en-GB"/>
              <a:t>60,000 of those drivers were waiting for their driving test last year [3].</a:t>
            </a:r>
          </a:p>
          <a:p>
            <a:pPr marL="285750" indent="-285750" latinLnBrk="0">
              <a:buFont typeface="Arial" panose="020B0604020202020204" pitchFamily="34" charset="0"/>
              <a:buChar char="•"/>
            </a:pPr>
            <a:endParaRPr lang="en-GB"/>
          </a:p>
          <a:p>
            <a:pPr marL="285750" indent="-285750" latinLnBrk="0">
              <a:buFont typeface="Arial" panose="020B0604020202020204" pitchFamily="34" charset="0"/>
              <a:buChar char="•"/>
            </a:pPr>
            <a:r>
              <a:rPr lang="en-GB"/>
              <a:t>Summing our </a:t>
            </a:r>
            <a:r>
              <a:rPr lang="en-GB" b="1"/>
              <a:t>primary</a:t>
            </a:r>
            <a:r>
              <a:rPr lang="en-GB"/>
              <a:t> and </a:t>
            </a:r>
            <a:r>
              <a:rPr lang="en-GB" b="1"/>
              <a:t>secondary</a:t>
            </a:r>
            <a:r>
              <a:rPr lang="en-GB"/>
              <a:t> research we evaluated our target market to be around 300,000 users </a:t>
            </a:r>
          </a:p>
        </p:txBody>
      </p:sp>
    </p:spTree>
    <p:extLst>
      <p:ext uri="{BB962C8B-B14F-4D97-AF65-F5344CB8AC3E}">
        <p14:creationId xmlns:p14="http://schemas.microsoft.com/office/powerpoint/2010/main" val="2674726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1D7903-D09A-ADDF-141E-640AB47505BF}"/>
              </a:ext>
            </a:extLst>
          </p:cNvPr>
          <p:cNvSpPr txBox="1">
            <a:spLocks/>
          </p:cNvSpPr>
          <p:nvPr/>
        </p:nvSpPr>
        <p:spPr>
          <a:xfrm>
            <a:off x="391383" y="945206"/>
            <a:ext cx="5902842" cy="783635"/>
          </a:xfrm>
        </p:spPr>
        <p:txBody>
          <a:bodyPr anchor="b"/>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eaLnBrk="0" latinLnBrk="0" hangingPunct="0"/>
            <a:r>
              <a:rPr lang="en-IE" sz="4000" b="1">
                <a:latin typeface="Poppins Bold" panose="00000800000000000000"/>
              </a:rPr>
              <a:t>Technology Stack</a:t>
            </a:r>
          </a:p>
        </p:txBody>
      </p:sp>
      <p:sp>
        <p:nvSpPr>
          <p:cNvPr id="2" name="Freeform 6">
            <a:extLst>
              <a:ext uri="{FF2B5EF4-FFF2-40B4-BE49-F238E27FC236}">
                <a16:creationId xmlns:a16="http://schemas.microsoft.com/office/drawing/2014/main" id="{A3500219-F610-B968-F099-F445858B8984}"/>
              </a:ext>
            </a:extLst>
          </p:cNvPr>
          <p:cNvSpPr/>
          <p:nvPr/>
        </p:nvSpPr>
        <p:spPr>
          <a:xfrm>
            <a:off x="7341116" y="1355660"/>
            <a:ext cx="7039312" cy="6780628"/>
          </a:xfrm>
          <a:custGeom>
            <a:avLst/>
            <a:gdLst/>
            <a:ahLst/>
            <a:cxnLst/>
            <a:rect l="l" t="t" r="r" b="b"/>
            <a:pathLst>
              <a:path w="1155115" h="860478">
                <a:moveTo>
                  <a:pt x="41493" y="0"/>
                </a:moveTo>
                <a:lnTo>
                  <a:pt x="1113622" y="0"/>
                </a:lnTo>
                <a:cubicBezTo>
                  <a:pt x="1124626" y="0"/>
                  <a:pt x="1135180" y="4372"/>
                  <a:pt x="1142962" y="12153"/>
                </a:cubicBezTo>
                <a:cubicBezTo>
                  <a:pt x="1150743" y="19934"/>
                  <a:pt x="1155115" y="30488"/>
                  <a:pt x="1155115" y="41493"/>
                </a:cubicBezTo>
                <a:lnTo>
                  <a:pt x="1155115" y="818985"/>
                </a:lnTo>
                <a:cubicBezTo>
                  <a:pt x="1155115" y="841901"/>
                  <a:pt x="1136538" y="860478"/>
                  <a:pt x="1113622" y="860478"/>
                </a:cubicBezTo>
                <a:lnTo>
                  <a:pt x="41493" y="860478"/>
                </a:lnTo>
                <a:cubicBezTo>
                  <a:pt x="18577" y="860478"/>
                  <a:pt x="0" y="841901"/>
                  <a:pt x="0" y="818985"/>
                </a:cubicBezTo>
                <a:lnTo>
                  <a:pt x="0" y="41493"/>
                </a:lnTo>
                <a:cubicBezTo>
                  <a:pt x="0" y="30488"/>
                  <a:pt x="4372" y="19934"/>
                  <a:pt x="12153" y="12153"/>
                </a:cubicBezTo>
                <a:cubicBezTo>
                  <a:pt x="19934" y="4372"/>
                  <a:pt x="30488" y="0"/>
                  <a:pt x="41493" y="0"/>
                </a:cubicBezTo>
                <a:close/>
              </a:path>
            </a:pathLst>
          </a:custGeom>
          <a:solidFill>
            <a:srgbClr val="96B8E6"/>
          </a:solidFill>
          <a:effectLst>
            <a:outerShdw blurRad="50800" dist="38100" dir="10800000" algn="r" rotWithShape="0">
              <a:prstClr val="black">
                <a:alpha val="40000"/>
              </a:prstClr>
            </a:outerShdw>
          </a:effectLst>
        </p:spPr>
        <p:txBody>
          <a:bodyPr/>
          <a:lstStyle/>
          <a:p>
            <a:endParaRPr lang="en-GB" sz="800"/>
          </a:p>
        </p:txBody>
      </p:sp>
      <p:sp>
        <p:nvSpPr>
          <p:cNvPr id="9" name="Content Placeholder 2">
            <a:extLst>
              <a:ext uri="{FF2B5EF4-FFF2-40B4-BE49-F238E27FC236}">
                <a16:creationId xmlns:a16="http://schemas.microsoft.com/office/drawing/2014/main" id="{EBBD03DD-19E9-3287-B91B-C82947A2C7CF}"/>
              </a:ext>
            </a:extLst>
          </p:cNvPr>
          <p:cNvSpPr txBox="1">
            <a:spLocks/>
          </p:cNvSpPr>
          <p:nvPr/>
        </p:nvSpPr>
        <p:spPr>
          <a:xfrm>
            <a:off x="391383" y="1891330"/>
            <a:ext cx="6405044" cy="4692133"/>
          </a:xfrm>
        </p:spPr>
        <p:txBody>
          <a:bodyPr lIns="91440" tIns="45720" rIns="91440" bIns="45720" anchor="t"/>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latinLnBrk="0" hangingPunct="0"/>
            <a:r>
              <a:rPr lang="en-GB" sz="2000"/>
              <a:t>Technologies and tools used in app development:</a:t>
            </a:r>
          </a:p>
          <a:p>
            <a:pPr marL="342900" indent="-342900" algn="l" eaLnBrk="0" latinLnBrk="0" hangingPunct="0">
              <a:buFont typeface="Arial" panose="020B0604020202020204" pitchFamily="34" charset="0"/>
              <a:buChar char="•"/>
            </a:pPr>
            <a:r>
              <a:rPr lang="en-US" sz="2000" b="1">
                <a:cs typeface="Poppins Light"/>
              </a:rPr>
              <a:t>Figma </a:t>
            </a:r>
            <a:r>
              <a:rPr lang="en-US" sz="2000">
                <a:cs typeface="Poppins Light"/>
              </a:rPr>
              <a:t>– Create UI designs</a:t>
            </a:r>
            <a:endParaRPr lang="en-US" sz="2000" b="1"/>
          </a:p>
          <a:p>
            <a:pPr marL="342900" indent="-342900" algn="l" eaLnBrk="0" latinLnBrk="0" hangingPunct="0">
              <a:buFont typeface="Arial" panose="020B0604020202020204" pitchFamily="34" charset="0"/>
              <a:buChar char="•"/>
            </a:pPr>
            <a:r>
              <a:rPr lang="en-US" sz="2000" b="1">
                <a:cs typeface="Poppins Light"/>
              </a:rPr>
              <a:t>React Native</a:t>
            </a:r>
            <a:r>
              <a:rPr lang="en-US" sz="2000">
                <a:cs typeface="Poppins Light"/>
              </a:rPr>
              <a:t> – Frontend development and UI</a:t>
            </a:r>
          </a:p>
          <a:p>
            <a:pPr marL="342900" indent="-342900" algn="l" eaLnBrk="0" latinLnBrk="0" hangingPunct="0">
              <a:buFont typeface="Arial" panose="020B0604020202020204" pitchFamily="34" charset="0"/>
              <a:buChar char="•"/>
            </a:pPr>
            <a:r>
              <a:rPr lang="en-US" sz="2000" b="1">
                <a:cs typeface="Poppins Light"/>
              </a:rPr>
              <a:t>Locofy AI</a:t>
            </a:r>
            <a:r>
              <a:rPr lang="en-US" sz="2000">
                <a:cs typeface="Poppins Light"/>
              </a:rPr>
              <a:t> – Convert UI designs to usable react</a:t>
            </a:r>
          </a:p>
          <a:p>
            <a:pPr marL="342900" indent="-342900" algn="l" eaLnBrk="0" latinLnBrk="0" hangingPunct="0">
              <a:buFont typeface="Arial" panose="020B0604020202020204" pitchFamily="34" charset="0"/>
              <a:buChar char="•"/>
            </a:pPr>
            <a:r>
              <a:rPr lang="en-US" sz="2000" b="1">
                <a:cs typeface="Poppins Light"/>
              </a:rPr>
              <a:t>Firebase</a:t>
            </a:r>
            <a:r>
              <a:rPr lang="en-US" sz="2000">
                <a:cs typeface="Poppins Light"/>
              </a:rPr>
              <a:t> – Database, Database Management, and Authentication</a:t>
            </a:r>
          </a:p>
          <a:p>
            <a:pPr marL="342900" indent="-342900" algn="l" eaLnBrk="0" latinLnBrk="0" hangingPunct="0">
              <a:buFont typeface="Arial" panose="020B0604020202020204" pitchFamily="34" charset="0"/>
              <a:buChar char="•"/>
            </a:pPr>
            <a:r>
              <a:rPr lang="en-US" sz="2000" b="1">
                <a:cs typeface="Poppins Light"/>
              </a:rPr>
              <a:t>Expo Go</a:t>
            </a:r>
            <a:r>
              <a:rPr lang="en-US" sz="2000">
                <a:cs typeface="Poppins Light"/>
              </a:rPr>
              <a:t> – Testing, Emulating, and to allow for quick development</a:t>
            </a:r>
          </a:p>
        </p:txBody>
      </p:sp>
      <p:pic>
        <p:nvPicPr>
          <p:cNvPr id="4099" name="Picture 3" descr="Firebase Logo transparent PNG - StickPNG">
            <a:extLst>
              <a:ext uri="{FF2B5EF4-FFF2-40B4-BE49-F238E27FC236}">
                <a16:creationId xmlns:a16="http://schemas.microsoft.com/office/drawing/2014/main" id="{4CEAB261-BC51-FCE7-4E98-EBE6688F7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675" y="3605923"/>
            <a:ext cx="1272047" cy="17469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xpo Go App Logo PNG Vector (SVG) Free Download">
            <a:extLst>
              <a:ext uri="{FF2B5EF4-FFF2-40B4-BE49-F238E27FC236}">
                <a16:creationId xmlns:a16="http://schemas.microsoft.com/office/drawing/2014/main" id="{86F7B314-4D6A-978D-9B6E-7A51DFDC9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4722" y="5360873"/>
            <a:ext cx="1109602" cy="1301190"/>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React Native - Wikipedia">
            <a:extLst>
              <a:ext uri="{FF2B5EF4-FFF2-40B4-BE49-F238E27FC236}">
                <a16:creationId xmlns:a16="http://schemas.microsoft.com/office/drawing/2014/main" id="{2342DB9F-59F7-8585-6DBE-23E51A4BE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230" y="1891330"/>
            <a:ext cx="1560938" cy="13574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igma | macOS Icon Gallery">
            <a:extLst>
              <a:ext uri="{FF2B5EF4-FFF2-40B4-BE49-F238E27FC236}">
                <a16:creationId xmlns:a16="http://schemas.microsoft.com/office/drawing/2014/main" id="{1FD17A90-80EA-0807-6688-F40ABDFA65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5540" y="1728841"/>
            <a:ext cx="1765081" cy="1765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cofy.ai">
            <a:extLst>
              <a:ext uri="{FF2B5EF4-FFF2-40B4-BE49-F238E27FC236}">
                <a16:creationId xmlns:a16="http://schemas.microsoft.com/office/drawing/2014/main" id="{DDA3B1ED-1AA3-1595-E6FA-8BE26745F7A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000" b="98667" l="4000" r="96889">
                        <a14:foregroundMark x1="27556" y1="48000" x2="27556" y2="48000"/>
                        <a14:foregroundMark x1="61778" y1="35556" x2="86667" y2="44444"/>
                        <a14:foregroundMark x1="86667" y1="44444" x2="82222" y2="68444"/>
                        <a14:foregroundMark x1="82222" y1="68444" x2="59111" y2="85778"/>
                        <a14:foregroundMark x1="59111" y1="85778" x2="32000" y2="83111"/>
                        <a14:foregroundMark x1="32000" y1="83111" x2="18222" y2="55111"/>
                        <a14:foregroundMark x1="18222" y1="55111" x2="24444" y2="21333"/>
                        <a14:foregroundMark x1="24444" y1="21333" x2="44889" y2="8889"/>
                        <a14:foregroundMark x1="44889" y1="8889" x2="67111" y2="20444"/>
                        <a14:foregroundMark x1="67111" y1="20444" x2="82667" y2="38667"/>
                        <a14:foregroundMark x1="82667" y1="38667" x2="83111" y2="40444"/>
                        <a14:foregroundMark x1="4000" y1="48889" x2="4000" y2="48889"/>
                        <a14:foregroundMark x1="46222" y1="4444" x2="46222" y2="4444"/>
                        <a14:foregroundMark x1="96889" y1="47111" x2="96889" y2="47111"/>
                        <a14:foregroundMark x1="48889" y1="99556" x2="71111" y2="93778"/>
                        <a14:foregroundMark x1="71111" y1="93778" x2="78222" y2="89333"/>
                        <a14:foregroundMark x1="51556" y1="98667" x2="51556" y2="98667"/>
                        <a14:foregroundMark x1="50222" y1="76889" x2="50222" y2="76889"/>
                        <a14:foregroundMark x1="43111" y1="25778" x2="39111" y2="56444"/>
                        <a14:foregroundMark x1="39111" y1="56444" x2="69333" y2="50667"/>
                        <a14:foregroundMark x1="69333" y1="50667" x2="53778" y2="30667"/>
                        <a14:foregroundMark x1="53778" y1="30667" x2="45333" y2="28889"/>
                        <a14:foregroundMark x1="40000" y1="19111" x2="56444" y2="79111"/>
                      </a14:backgroundRemoval>
                    </a14:imgEffect>
                  </a14:imgLayer>
                </a14:imgProps>
              </a:ext>
              <a:ext uri="{28A0092B-C50C-407E-A947-70E740481C1C}">
                <a14:useLocalDpi xmlns:a14="http://schemas.microsoft.com/office/drawing/2010/main" val="0"/>
              </a:ext>
            </a:extLst>
          </a:blip>
          <a:srcRect/>
          <a:stretch>
            <a:fillRect/>
          </a:stretch>
        </p:blipFill>
        <p:spPr bwMode="auto">
          <a:xfrm>
            <a:off x="9956477" y="3718182"/>
            <a:ext cx="1560938" cy="15609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53">
            <a:extLst>
              <a:ext uri="{FF2B5EF4-FFF2-40B4-BE49-F238E27FC236}">
                <a16:creationId xmlns:a16="http://schemas.microsoft.com/office/drawing/2014/main" id="{FF21C8EC-9C99-D784-8D11-524289AECA24}"/>
              </a:ext>
            </a:extLst>
          </p:cNvPr>
          <p:cNvSpPr txBox="1"/>
          <p:nvPr/>
        </p:nvSpPr>
        <p:spPr>
          <a:xfrm>
            <a:off x="7996580" y="3299156"/>
            <a:ext cx="904235" cy="129844"/>
          </a:xfrm>
          <a:prstGeom prst="rect">
            <a:avLst/>
          </a:prstGeom>
        </p:spPr>
        <p:txBody>
          <a:bodyPr lIns="0" tIns="0" rIns="0" bIns="0" rtlCol="0" anchor="t">
            <a:spAutoFit/>
          </a:bodyPr>
          <a:lstStyle/>
          <a:p>
            <a:pPr algn="ctr">
              <a:lnSpc>
                <a:spcPts val="1003"/>
              </a:lnSpc>
            </a:pPr>
            <a:r>
              <a:rPr lang="en-US" sz="937">
                <a:solidFill>
                  <a:srgbClr val="646363"/>
                </a:solidFill>
                <a:latin typeface="Poppins"/>
              </a:rPr>
              <a:t>React Native</a:t>
            </a:r>
          </a:p>
        </p:txBody>
      </p:sp>
      <p:sp>
        <p:nvSpPr>
          <p:cNvPr id="4" name="TextBox 53">
            <a:extLst>
              <a:ext uri="{FF2B5EF4-FFF2-40B4-BE49-F238E27FC236}">
                <a16:creationId xmlns:a16="http://schemas.microsoft.com/office/drawing/2014/main" id="{90BF711F-74E0-8D00-A491-4E48C5448009}"/>
              </a:ext>
            </a:extLst>
          </p:cNvPr>
          <p:cNvSpPr txBox="1"/>
          <p:nvPr/>
        </p:nvSpPr>
        <p:spPr>
          <a:xfrm>
            <a:off x="7981531" y="5386250"/>
            <a:ext cx="904235" cy="129844"/>
          </a:xfrm>
          <a:prstGeom prst="rect">
            <a:avLst/>
          </a:prstGeom>
        </p:spPr>
        <p:txBody>
          <a:bodyPr lIns="0" tIns="0" rIns="0" bIns="0" rtlCol="0" anchor="t">
            <a:spAutoFit/>
          </a:bodyPr>
          <a:lstStyle/>
          <a:p>
            <a:pPr algn="ctr">
              <a:lnSpc>
                <a:spcPts val="1003"/>
              </a:lnSpc>
            </a:pPr>
            <a:r>
              <a:rPr lang="en-US" sz="937">
                <a:solidFill>
                  <a:srgbClr val="646363"/>
                </a:solidFill>
                <a:latin typeface="Poppins"/>
              </a:rPr>
              <a:t>Firebase</a:t>
            </a:r>
          </a:p>
        </p:txBody>
      </p:sp>
      <p:sp>
        <p:nvSpPr>
          <p:cNvPr id="5" name="TextBox 53">
            <a:extLst>
              <a:ext uri="{FF2B5EF4-FFF2-40B4-BE49-F238E27FC236}">
                <a16:creationId xmlns:a16="http://schemas.microsoft.com/office/drawing/2014/main" id="{21CCB28B-2E36-28A3-00D3-823AE3A6D683}"/>
              </a:ext>
            </a:extLst>
          </p:cNvPr>
          <p:cNvSpPr txBox="1"/>
          <p:nvPr/>
        </p:nvSpPr>
        <p:spPr>
          <a:xfrm>
            <a:off x="9342390" y="6678894"/>
            <a:ext cx="904235" cy="129844"/>
          </a:xfrm>
          <a:prstGeom prst="rect">
            <a:avLst/>
          </a:prstGeom>
        </p:spPr>
        <p:txBody>
          <a:bodyPr lIns="0" tIns="0" rIns="0" bIns="0" rtlCol="0" anchor="t">
            <a:spAutoFit/>
          </a:bodyPr>
          <a:lstStyle/>
          <a:p>
            <a:pPr algn="ctr">
              <a:lnSpc>
                <a:spcPts val="1003"/>
              </a:lnSpc>
            </a:pPr>
            <a:r>
              <a:rPr lang="en-US" sz="937">
                <a:solidFill>
                  <a:srgbClr val="646363"/>
                </a:solidFill>
                <a:latin typeface="Poppins"/>
              </a:rPr>
              <a:t>Expo Go</a:t>
            </a:r>
          </a:p>
        </p:txBody>
      </p:sp>
      <p:sp>
        <p:nvSpPr>
          <p:cNvPr id="6" name="TextBox 53">
            <a:extLst>
              <a:ext uri="{FF2B5EF4-FFF2-40B4-BE49-F238E27FC236}">
                <a16:creationId xmlns:a16="http://schemas.microsoft.com/office/drawing/2014/main" id="{A1135993-6ADC-CA22-1E98-DB968860BF38}"/>
              </a:ext>
            </a:extLst>
          </p:cNvPr>
          <p:cNvSpPr txBox="1"/>
          <p:nvPr/>
        </p:nvSpPr>
        <p:spPr>
          <a:xfrm>
            <a:off x="10336454" y="5295951"/>
            <a:ext cx="904235" cy="129844"/>
          </a:xfrm>
          <a:prstGeom prst="rect">
            <a:avLst/>
          </a:prstGeom>
        </p:spPr>
        <p:txBody>
          <a:bodyPr lIns="0" tIns="0" rIns="0" bIns="0" rtlCol="0" anchor="t">
            <a:spAutoFit/>
          </a:bodyPr>
          <a:lstStyle/>
          <a:p>
            <a:pPr algn="ctr">
              <a:lnSpc>
                <a:spcPts val="1003"/>
              </a:lnSpc>
            </a:pPr>
            <a:r>
              <a:rPr lang="en-US" sz="937">
                <a:solidFill>
                  <a:srgbClr val="646363"/>
                </a:solidFill>
                <a:latin typeface="Poppins"/>
              </a:rPr>
              <a:t>Locofy AI</a:t>
            </a:r>
          </a:p>
        </p:txBody>
      </p:sp>
      <p:sp>
        <p:nvSpPr>
          <p:cNvPr id="10" name="TextBox 53">
            <a:extLst>
              <a:ext uri="{FF2B5EF4-FFF2-40B4-BE49-F238E27FC236}">
                <a16:creationId xmlns:a16="http://schemas.microsoft.com/office/drawing/2014/main" id="{15748472-14EC-6B18-4F60-A0EB823F7D1D}"/>
              </a:ext>
            </a:extLst>
          </p:cNvPr>
          <p:cNvSpPr txBox="1"/>
          <p:nvPr/>
        </p:nvSpPr>
        <p:spPr>
          <a:xfrm>
            <a:off x="10305962" y="3364078"/>
            <a:ext cx="904235" cy="129844"/>
          </a:xfrm>
          <a:prstGeom prst="rect">
            <a:avLst/>
          </a:prstGeom>
        </p:spPr>
        <p:txBody>
          <a:bodyPr lIns="0" tIns="0" rIns="0" bIns="0" rtlCol="0" anchor="t">
            <a:spAutoFit/>
          </a:bodyPr>
          <a:lstStyle/>
          <a:p>
            <a:pPr algn="ctr">
              <a:lnSpc>
                <a:spcPts val="1003"/>
              </a:lnSpc>
            </a:pPr>
            <a:r>
              <a:rPr lang="en-US" sz="937">
                <a:solidFill>
                  <a:srgbClr val="646363"/>
                </a:solidFill>
                <a:latin typeface="Poppins"/>
              </a:rPr>
              <a:t>Figma</a:t>
            </a:r>
          </a:p>
        </p:txBody>
      </p:sp>
    </p:spTree>
    <p:extLst>
      <p:ext uri="{BB962C8B-B14F-4D97-AF65-F5344CB8AC3E}">
        <p14:creationId xmlns:p14="http://schemas.microsoft.com/office/powerpoint/2010/main" val="3260220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3">
            <a:extLst>
              <a:ext uri="{FF2B5EF4-FFF2-40B4-BE49-F238E27FC236}">
                <a16:creationId xmlns:a16="http://schemas.microsoft.com/office/drawing/2014/main" id="{EDF08CD2-F4A4-8891-70E2-7F15BDC2F97C}"/>
              </a:ext>
            </a:extLst>
          </p:cNvPr>
          <p:cNvSpPr txBox="1"/>
          <p:nvPr/>
        </p:nvSpPr>
        <p:spPr>
          <a:xfrm>
            <a:off x="698322" y="1321719"/>
            <a:ext cx="2249657" cy="698909"/>
          </a:xfrm>
          <a:prstGeom prst="rect">
            <a:avLst/>
          </a:prstGeom>
        </p:spPr>
        <p:txBody>
          <a:bodyPr wrap="square" lIns="0" tIns="0" rIns="0" bIns="0" rtlCol="0" anchor="t">
            <a:spAutoFit/>
          </a:bodyPr>
          <a:lstStyle/>
          <a:p>
            <a:pPr latinLnBrk="0">
              <a:lnSpc>
                <a:spcPts val="5350"/>
              </a:lnSpc>
              <a:spcBef>
                <a:spcPct val="0"/>
              </a:spcBef>
            </a:pPr>
            <a:r>
              <a:rPr lang="en-US" sz="5000" b="1">
                <a:solidFill>
                  <a:srgbClr val="2B2A2A"/>
                </a:solidFill>
                <a:latin typeface="Poppins Bold"/>
              </a:rPr>
              <a:t>Figma</a:t>
            </a:r>
          </a:p>
        </p:txBody>
      </p:sp>
      <p:sp>
        <p:nvSpPr>
          <p:cNvPr id="2" name="TextBox 49">
            <a:extLst>
              <a:ext uri="{FF2B5EF4-FFF2-40B4-BE49-F238E27FC236}">
                <a16:creationId xmlns:a16="http://schemas.microsoft.com/office/drawing/2014/main" id="{D67048A4-8429-3271-8F05-32C27525B81C}"/>
              </a:ext>
            </a:extLst>
          </p:cNvPr>
          <p:cNvSpPr txBox="1"/>
          <p:nvPr/>
        </p:nvSpPr>
        <p:spPr>
          <a:xfrm>
            <a:off x="569269" y="2848528"/>
            <a:ext cx="5170822" cy="1938992"/>
          </a:xfrm>
          <a:prstGeom prst="rect">
            <a:avLst/>
          </a:prstGeom>
        </p:spPr>
        <p:txBody>
          <a:bodyPr wrap="square" lIns="0" tIns="0" rIns="0" bIns="0" rtlCol="0" anchor="t">
            <a:spAutoFit/>
          </a:bodyPr>
          <a:lstStyle/>
          <a:p>
            <a:pPr marL="179926" lvl="1" latinLnBrk="0"/>
            <a:r>
              <a:rPr lang="en-US">
                <a:solidFill>
                  <a:srgbClr val="2B2A2A"/>
                </a:solidFill>
              </a:rPr>
              <a:t>Used Figma to firstly design our app’s pages. </a:t>
            </a:r>
          </a:p>
          <a:p>
            <a:pPr marL="179926" lvl="1" latinLnBrk="0"/>
            <a:endParaRPr lang="en-US">
              <a:solidFill>
                <a:srgbClr val="2B2A2A"/>
              </a:solidFill>
            </a:endParaRPr>
          </a:p>
          <a:p>
            <a:pPr marL="465676" lvl="1" indent="-285750" latinLnBrk="0">
              <a:buFontTx/>
              <a:buChar char="-"/>
            </a:pPr>
            <a:r>
              <a:rPr lang="en-US">
                <a:solidFill>
                  <a:srgbClr val="2B2A2A"/>
                </a:solidFill>
              </a:rPr>
              <a:t>Carefully used auto-layout </a:t>
            </a:r>
          </a:p>
          <a:p>
            <a:pPr marL="465676" lvl="1" indent="-285750" latinLnBrk="0">
              <a:buFontTx/>
              <a:buChar char="-"/>
            </a:pPr>
            <a:r>
              <a:rPr lang="en-US">
                <a:solidFill>
                  <a:srgbClr val="2B2A2A"/>
                </a:solidFill>
              </a:rPr>
              <a:t>Used components </a:t>
            </a:r>
          </a:p>
          <a:p>
            <a:pPr marL="465676" lvl="1" indent="-285750" latinLnBrk="0">
              <a:buFontTx/>
              <a:buChar char="-"/>
            </a:pPr>
            <a:r>
              <a:rPr lang="en-US">
                <a:solidFill>
                  <a:srgbClr val="2B2A2A"/>
                </a:solidFill>
              </a:rPr>
              <a:t>Selected the font styles/</a:t>
            </a:r>
            <a:r>
              <a:rPr lang="en-US" err="1">
                <a:solidFill>
                  <a:srgbClr val="2B2A2A"/>
                </a:solidFill>
              </a:rPr>
              <a:t>colours</a:t>
            </a:r>
            <a:endParaRPr lang="en-US">
              <a:solidFill>
                <a:srgbClr val="2B2A2A"/>
              </a:solidFill>
            </a:endParaRPr>
          </a:p>
          <a:p>
            <a:pPr marL="465676" lvl="1" indent="-285750" latinLnBrk="0">
              <a:buFontTx/>
              <a:buChar char="-"/>
            </a:pPr>
            <a:endParaRPr lang="en-US">
              <a:solidFill>
                <a:srgbClr val="2B2A2A"/>
              </a:solidFill>
            </a:endParaRPr>
          </a:p>
        </p:txBody>
      </p:sp>
      <p:grpSp>
        <p:nvGrpSpPr>
          <p:cNvPr id="5" name="Group 17">
            <a:extLst>
              <a:ext uri="{FF2B5EF4-FFF2-40B4-BE49-F238E27FC236}">
                <a16:creationId xmlns:a16="http://schemas.microsoft.com/office/drawing/2014/main" id="{83AA66EF-4DFF-404A-43A5-1D9FE1F249DE}"/>
              </a:ext>
            </a:extLst>
          </p:cNvPr>
          <p:cNvGrpSpPr>
            <a:grpSpLocks noChangeAspect="1"/>
          </p:cNvGrpSpPr>
          <p:nvPr/>
        </p:nvGrpSpPr>
        <p:grpSpPr>
          <a:xfrm>
            <a:off x="7160671" y="1006809"/>
            <a:ext cx="3318280" cy="6564180"/>
            <a:chOff x="0" y="0"/>
            <a:chExt cx="2620010" cy="5182870"/>
          </a:xfrm>
          <a:effectLst>
            <a:outerShdw blurRad="50800" dist="38100" dir="16200000" rotWithShape="0">
              <a:prstClr val="black">
                <a:alpha val="40000"/>
              </a:prstClr>
            </a:outerShdw>
          </a:effectLst>
        </p:grpSpPr>
        <p:sp>
          <p:nvSpPr>
            <p:cNvPr id="6" name="Freeform 18">
              <a:extLst>
                <a:ext uri="{FF2B5EF4-FFF2-40B4-BE49-F238E27FC236}">
                  <a16:creationId xmlns:a16="http://schemas.microsoft.com/office/drawing/2014/main" id="{1B6ED51C-ED95-8468-52A8-60AA9559362B}"/>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sz="800"/>
            </a:p>
          </p:txBody>
        </p:sp>
        <p:sp>
          <p:nvSpPr>
            <p:cNvPr id="7" name="Freeform 19">
              <a:extLst>
                <a:ext uri="{FF2B5EF4-FFF2-40B4-BE49-F238E27FC236}">
                  <a16:creationId xmlns:a16="http://schemas.microsoft.com/office/drawing/2014/main" id="{68DC6039-3803-B930-86DA-39A22B7F11B7}"/>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a:solidFill>
                <a:srgbClr val="000000"/>
              </a:solidFill>
            </a:ln>
          </p:spPr>
          <p:txBody>
            <a:bodyPr/>
            <a:lstStyle/>
            <a:p>
              <a:endParaRPr lang="en-GB" sz="800"/>
            </a:p>
          </p:txBody>
        </p:sp>
        <p:sp>
          <p:nvSpPr>
            <p:cNvPr id="8" name="Freeform 20">
              <a:extLst>
                <a:ext uri="{FF2B5EF4-FFF2-40B4-BE49-F238E27FC236}">
                  <a16:creationId xmlns:a16="http://schemas.microsoft.com/office/drawing/2014/main" id="{CF99DFAC-7B99-2E18-1079-AD38D961993A}"/>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sz="800"/>
            </a:p>
          </p:txBody>
        </p:sp>
        <p:sp>
          <p:nvSpPr>
            <p:cNvPr id="9" name="Freeform 21">
              <a:extLst>
                <a:ext uri="{FF2B5EF4-FFF2-40B4-BE49-F238E27FC236}">
                  <a16:creationId xmlns:a16="http://schemas.microsoft.com/office/drawing/2014/main" id="{20F8EA27-E4B0-D7D9-C99B-FFFAEA082AC2}"/>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sz="800"/>
            </a:p>
          </p:txBody>
        </p:sp>
        <p:sp>
          <p:nvSpPr>
            <p:cNvPr id="11" name="Freeform 22">
              <a:extLst>
                <a:ext uri="{FF2B5EF4-FFF2-40B4-BE49-F238E27FC236}">
                  <a16:creationId xmlns:a16="http://schemas.microsoft.com/office/drawing/2014/main" id="{FF06507B-253A-E72D-D2B3-E0D7684B06FE}"/>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sz="800"/>
            </a:p>
          </p:txBody>
        </p:sp>
        <p:sp>
          <p:nvSpPr>
            <p:cNvPr id="12" name="Freeform 23">
              <a:extLst>
                <a:ext uri="{FF2B5EF4-FFF2-40B4-BE49-F238E27FC236}">
                  <a16:creationId xmlns:a16="http://schemas.microsoft.com/office/drawing/2014/main" id="{16B5E5AD-6DDF-A173-1989-BFA69944D1D1}"/>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sz="800"/>
            </a:p>
          </p:txBody>
        </p:sp>
        <p:sp>
          <p:nvSpPr>
            <p:cNvPr id="13" name="Freeform 24">
              <a:extLst>
                <a:ext uri="{FF2B5EF4-FFF2-40B4-BE49-F238E27FC236}">
                  <a16:creationId xmlns:a16="http://schemas.microsoft.com/office/drawing/2014/main" id="{781B1CE7-56E0-F865-C5CB-52C8EB019C42}"/>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sz="800"/>
            </a:p>
          </p:txBody>
        </p:sp>
        <p:sp>
          <p:nvSpPr>
            <p:cNvPr id="14" name="Freeform 25">
              <a:extLst>
                <a:ext uri="{FF2B5EF4-FFF2-40B4-BE49-F238E27FC236}">
                  <a16:creationId xmlns:a16="http://schemas.microsoft.com/office/drawing/2014/main" id="{9CC8502F-5E90-1608-7DCA-7796908F0881}"/>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sz="800"/>
            </a:p>
          </p:txBody>
        </p:sp>
        <p:sp>
          <p:nvSpPr>
            <p:cNvPr id="15" name="Freeform 26">
              <a:extLst>
                <a:ext uri="{FF2B5EF4-FFF2-40B4-BE49-F238E27FC236}">
                  <a16:creationId xmlns:a16="http://schemas.microsoft.com/office/drawing/2014/main" id="{DF614F40-702B-3B8F-08B7-45AC0F51480C}"/>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sz="800"/>
            </a:p>
          </p:txBody>
        </p:sp>
      </p:grpSp>
      <p:grpSp>
        <p:nvGrpSpPr>
          <p:cNvPr id="16" name="Group 27">
            <a:extLst>
              <a:ext uri="{FF2B5EF4-FFF2-40B4-BE49-F238E27FC236}">
                <a16:creationId xmlns:a16="http://schemas.microsoft.com/office/drawing/2014/main" id="{9354A702-1DE0-1178-EC5A-E1A4A228CF4A}"/>
              </a:ext>
            </a:extLst>
          </p:cNvPr>
          <p:cNvGrpSpPr>
            <a:grpSpLocks noChangeAspect="1"/>
          </p:cNvGrpSpPr>
          <p:nvPr/>
        </p:nvGrpSpPr>
        <p:grpSpPr>
          <a:xfrm>
            <a:off x="5163015" y="2616228"/>
            <a:ext cx="2527380" cy="4999630"/>
            <a:chOff x="0" y="0"/>
            <a:chExt cx="2620010" cy="5182870"/>
          </a:xfrm>
          <a:effectLst>
            <a:outerShdw blurRad="50800" dist="38100" dir="13500000" algn="br" rotWithShape="0">
              <a:prstClr val="black">
                <a:alpha val="40000"/>
              </a:prstClr>
            </a:outerShdw>
          </a:effectLst>
        </p:grpSpPr>
        <p:sp>
          <p:nvSpPr>
            <p:cNvPr id="17" name="Freeform 28">
              <a:extLst>
                <a:ext uri="{FF2B5EF4-FFF2-40B4-BE49-F238E27FC236}">
                  <a16:creationId xmlns:a16="http://schemas.microsoft.com/office/drawing/2014/main" id="{849E5D5F-99B3-D254-FA97-9745356418FB}"/>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sz="800"/>
            </a:p>
          </p:txBody>
        </p:sp>
        <p:sp>
          <p:nvSpPr>
            <p:cNvPr id="18" name="Freeform 29">
              <a:extLst>
                <a:ext uri="{FF2B5EF4-FFF2-40B4-BE49-F238E27FC236}">
                  <a16:creationId xmlns:a16="http://schemas.microsoft.com/office/drawing/2014/main" id="{7E579D55-2F90-391B-0D53-D90003EBE712}"/>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dpi="0" rotWithShape="1">
              <a:blip r:embed="rId4">
                <a:extLst>
                  <a:ext uri="{28A0092B-C50C-407E-A947-70E740481C1C}">
                    <a14:useLocalDpi xmlns:a14="http://schemas.microsoft.com/office/drawing/2010/main" val="0"/>
                  </a:ext>
                </a:extLst>
              </a:blip>
              <a:srcRect/>
              <a:stretch>
                <a:fillRect/>
              </a:stretch>
            </a:blipFill>
            <a:ln w="12700">
              <a:solidFill>
                <a:srgbClr val="000000"/>
              </a:solidFill>
            </a:ln>
          </p:spPr>
          <p:txBody>
            <a:bodyPr/>
            <a:lstStyle/>
            <a:p>
              <a:endParaRPr lang="en-GB" sz="800"/>
            </a:p>
          </p:txBody>
        </p:sp>
        <p:sp>
          <p:nvSpPr>
            <p:cNvPr id="19" name="Freeform 30">
              <a:extLst>
                <a:ext uri="{FF2B5EF4-FFF2-40B4-BE49-F238E27FC236}">
                  <a16:creationId xmlns:a16="http://schemas.microsoft.com/office/drawing/2014/main" id="{A7279393-1F05-70DA-5887-3D00100D8F83}"/>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sz="800"/>
            </a:p>
          </p:txBody>
        </p:sp>
        <p:sp>
          <p:nvSpPr>
            <p:cNvPr id="20" name="Freeform 31">
              <a:extLst>
                <a:ext uri="{FF2B5EF4-FFF2-40B4-BE49-F238E27FC236}">
                  <a16:creationId xmlns:a16="http://schemas.microsoft.com/office/drawing/2014/main" id="{C9D24FF9-868A-F039-C78A-50649FE01D07}"/>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sz="800"/>
            </a:p>
          </p:txBody>
        </p:sp>
        <p:sp>
          <p:nvSpPr>
            <p:cNvPr id="21" name="Freeform 32">
              <a:extLst>
                <a:ext uri="{FF2B5EF4-FFF2-40B4-BE49-F238E27FC236}">
                  <a16:creationId xmlns:a16="http://schemas.microsoft.com/office/drawing/2014/main" id="{440BE218-DDE1-C677-4FB4-8B5699A8DA5A}"/>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sz="800"/>
            </a:p>
          </p:txBody>
        </p:sp>
        <p:sp>
          <p:nvSpPr>
            <p:cNvPr id="22" name="Freeform 33">
              <a:extLst>
                <a:ext uri="{FF2B5EF4-FFF2-40B4-BE49-F238E27FC236}">
                  <a16:creationId xmlns:a16="http://schemas.microsoft.com/office/drawing/2014/main" id="{ADF600EF-0C6D-C80D-F63B-A7EDA37DE37C}"/>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sz="800"/>
            </a:p>
          </p:txBody>
        </p:sp>
        <p:sp>
          <p:nvSpPr>
            <p:cNvPr id="23" name="Freeform 34">
              <a:extLst>
                <a:ext uri="{FF2B5EF4-FFF2-40B4-BE49-F238E27FC236}">
                  <a16:creationId xmlns:a16="http://schemas.microsoft.com/office/drawing/2014/main" id="{A5CEB48D-681E-9EDF-D91A-C122B639908B}"/>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sz="800"/>
            </a:p>
          </p:txBody>
        </p:sp>
        <p:sp>
          <p:nvSpPr>
            <p:cNvPr id="24" name="Freeform 35">
              <a:extLst>
                <a:ext uri="{FF2B5EF4-FFF2-40B4-BE49-F238E27FC236}">
                  <a16:creationId xmlns:a16="http://schemas.microsoft.com/office/drawing/2014/main" id="{5BA931DD-14C8-ADD0-31D4-15FE29E4E86C}"/>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sz="800"/>
            </a:p>
          </p:txBody>
        </p:sp>
        <p:sp>
          <p:nvSpPr>
            <p:cNvPr id="25" name="Freeform 36">
              <a:extLst>
                <a:ext uri="{FF2B5EF4-FFF2-40B4-BE49-F238E27FC236}">
                  <a16:creationId xmlns:a16="http://schemas.microsoft.com/office/drawing/2014/main" id="{9162F5E0-E57A-909A-3E3F-F65E9E9CA7F6}"/>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sz="800"/>
            </a:p>
          </p:txBody>
        </p:sp>
      </p:grpSp>
      <p:grpSp>
        <p:nvGrpSpPr>
          <p:cNvPr id="26" name="Group 27">
            <a:extLst>
              <a:ext uri="{FF2B5EF4-FFF2-40B4-BE49-F238E27FC236}">
                <a16:creationId xmlns:a16="http://schemas.microsoft.com/office/drawing/2014/main" id="{E775BF84-9F43-1062-BD40-762A9FD369BC}"/>
              </a:ext>
            </a:extLst>
          </p:cNvPr>
          <p:cNvGrpSpPr>
            <a:grpSpLocks noChangeAspect="1"/>
          </p:cNvGrpSpPr>
          <p:nvPr/>
        </p:nvGrpSpPr>
        <p:grpSpPr>
          <a:xfrm>
            <a:off x="9870365" y="2611914"/>
            <a:ext cx="2527380" cy="4999630"/>
            <a:chOff x="0" y="0"/>
            <a:chExt cx="2620010" cy="5182870"/>
          </a:xfrm>
          <a:effectLst>
            <a:outerShdw blurRad="50800" dist="38100" dir="13500000" algn="br" rotWithShape="0">
              <a:prstClr val="black">
                <a:alpha val="40000"/>
              </a:prstClr>
            </a:outerShdw>
          </a:effectLst>
        </p:grpSpPr>
        <p:sp>
          <p:nvSpPr>
            <p:cNvPr id="27" name="Freeform 28">
              <a:extLst>
                <a:ext uri="{FF2B5EF4-FFF2-40B4-BE49-F238E27FC236}">
                  <a16:creationId xmlns:a16="http://schemas.microsoft.com/office/drawing/2014/main" id="{29774439-8D42-6E00-0149-B0D03C155E87}"/>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GB" sz="800"/>
            </a:p>
          </p:txBody>
        </p:sp>
        <p:sp>
          <p:nvSpPr>
            <p:cNvPr id="28" name="Freeform 29">
              <a:extLst>
                <a:ext uri="{FF2B5EF4-FFF2-40B4-BE49-F238E27FC236}">
                  <a16:creationId xmlns:a16="http://schemas.microsoft.com/office/drawing/2014/main" id="{F0185AFA-8050-BE27-C775-5349289E8261}"/>
                </a:ext>
              </a:extLst>
            </p:cNvPr>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w="12700">
              <a:solidFill>
                <a:srgbClr val="000000"/>
              </a:solidFill>
            </a:ln>
          </p:spPr>
          <p:txBody>
            <a:bodyPr/>
            <a:lstStyle/>
            <a:p>
              <a:endParaRPr lang="en-GB" sz="800"/>
            </a:p>
          </p:txBody>
        </p:sp>
        <p:sp>
          <p:nvSpPr>
            <p:cNvPr id="29" name="Freeform 30">
              <a:extLst>
                <a:ext uri="{FF2B5EF4-FFF2-40B4-BE49-F238E27FC236}">
                  <a16:creationId xmlns:a16="http://schemas.microsoft.com/office/drawing/2014/main" id="{8F5CA0CD-39B5-12EF-421F-56FF2E077FF0}"/>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GB" sz="800"/>
            </a:p>
          </p:txBody>
        </p:sp>
        <p:sp>
          <p:nvSpPr>
            <p:cNvPr id="30" name="Freeform 31">
              <a:extLst>
                <a:ext uri="{FF2B5EF4-FFF2-40B4-BE49-F238E27FC236}">
                  <a16:creationId xmlns:a16="http://schemas.microsoft.com/office/drawing/2014/main" id="{419DABD0-1C06-05FD-740D-FAABDCD3F803}"/>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GB" sz="800"/>
            </a:p>
          </p:txBody>
        </p:sp>
        <p:sp>
          <p:nvSpPr>
            <p:cNvPr id="31" name="Freeform 32">
              <a:extLst>
                <a:ext uri="{FF2B5EF4-FFF2-40B4-BE49-F238E27FC236}">
                  <a16:creationId xmlns:a16="http://schemas.microsoft.com/office/drawing/2014/main" id="{1400D281-F142-37D9-39A6-14088DDE367A}"/>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GB" sz="800"/>
            </a:p>
          </p:txBody>
        </p:sp>
        <p:sp>
          <p:nvSpPr>
            <p:cNvPr id="32" name="Freeform 33">
              <a:extLst>
                <a:ext uri="{FF2B5EF4-FFF2-40B4-BE49-F238E27FC236}">
                  <a16:creationId xmlns:a16="http://schemas.microsoft.com/office/drawing/2014/main" id="{843C97CE-27E8-8AD2-F1A7-77241B005008}"/>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GB" sz="800"/>
            </a:p>
          </p:txBody>
        </p:sp>
        <p:sp>
          <p:nvSpPr>
            <p:cNvPr id="33" name="Freeform 34">
              <a:extLst>
                <a:ext uri="{FF2B5EF4-FFF2-40B4-BE49-F238E27FC236}">
                  <a16:creationId xmlns:a16="http://schemas.microsoft.com/office/drawing/2014/main" id="{1052B52B-4A0D-CE92-DCCC-06295037B06D}"/>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GB" sz="800"/>
            </a:p>
          </p:txBody>
        </p:sp>
        <p:sp>
          <p:nvSpPr>
            <p:cNvPr id="34" name="Freeform 35">
              <a:extLst>
                <a:ext uri="{FF2B5EF4-FFF2-40B4-BE49-F238E27FC236}">
                  <a16:creationId xmlns:a16="http://schemas.microsoft.com/office/drawing/2014/main" id="{18C866F4-75E4-CC2D-3635-7B18679CD2F8}"/>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GB" sz="800"/>
            </a:p>
          </p:txBody>
        </p:sp>
        <p:sp>
          <p:nvSpPr>
            <p:cNvPr id="35" name="Freeform 36">
              <a:extLst>
                <a:ext uri="{FF2B5EF4-FFF2-40B4-BE49-F238E27FC236}">
                  <a16:creationId xmlns:a16="http://schemas.microsoft.com/office/drawing/2014/main" id="{698945CF-64CB-1211-FA3D-3CF1291787E4}"/>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GB" sz="800"/>
            </a:p>
          </p:txBody>
        </p:sp>
      </p:grpSp>
      <p:pic>
        <p:nvPicPr>
          <p:cNvPr id="36" name="Picture 4" descr="Bars iOS Native — Design Files">
            <a:extLst>
              <a:ext uri="{FF2B5EF4-FFF2-40B4-BE49-F238E27FC236}">
                <a16:creationId xmlns:a16="http://schemas.microsoft.com/office/drawing/2014/main" id="{6208BCB6-FF19-F861-18F5-504C7AAA3BB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7395508" y="1167048"/>
            <a:ext cx="2883993" cy="3093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Bars iOS Native — Design Files">
            <a:extLst>
              <a:ext uri="{FF2B5EF4-FFF2-40B4-BE49-F238E27FC236}">
                <a16:creationId xmlns:a16="http://schemas.microsoft.com/office/drawing/2014/main" id="{08CE7D2E-7FF8-10CB-6379-227ED8663216}"/>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5364246" y="2745043"/>
            <a:ext cx="2181905" cy="22825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Bars iOS Native — Design Files">
            <a:extLst>
              <a:ext uri="{FF2B5EF4-FFF2-40B4-BE49-F238E27FC236}">
                <a16:creationId xmlns:a16="http://schemas.microsoft.com/office/drawing/2014/main" id="{93F93470-6BA2-DA17-54F6-D5609CF7716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09" b="22609" l="8667" r="96000">
                        <a14:foregroundMark x1="10333" y1="16957" x2="10333" y2="16957"/>
                        <a14:foregroundMark x1="15833" y1="14348" x2="15833" y2="14348"/>
                        <a14:foregroundMark x1="78667" y1="19565" x2="78667" y2="19565"/>
                        <a14:foregroundMark x1="80167" y1="19130" x2="80167" y2="19130"/>
                        <a14:foregroundMark x1="82333" y1="16522" x2="82333" y2="16522"/>
                        <a14:foregroundMark x1="85667" y1="13478" x2="85667" y2="13478"/>
                        <a14:foregroundMark x1="86000" y1="15217" x2="86000" y2="15217"/>
                        <a14:foregroundMark x1="86333" y1="19565" x2="86333" y2="19565"/>
                        <a14:foregroundMark x1="90833" y1="15217" x2="90833" y2="15217"/>
                        <a14:foregroundMark x1="94500" y1="15652" x2="94500" y2="15652"/>
                        <a14:foregroundMark x1="96000" y1="16087" x2="96000" y2="16087"/>
                        <a14:foregroundMark x1="95833" y1="15217" x2="95833" y2="15217"/>
                        <a14:foregroundMark x1="94667" y1="19565" x2="94667" y2="19565"/>
                        <a14:foregroundMark x1="89667" y1="17826" x2="89667" y2="17826"/>
                        <a14:foregroundMark x1="89667" y1="13478" x2="89667" y2="13478"/>
                        <a14:foregroundMark x1="89667" y1="13478" x2="89667" y2="13478"/>
                        <a14:foregroundMark x1="89667" y1="13478" x2="95167" y2="13478"/>
                        <a14:foregroundMark x1="82333" y1="16087" x2="80500" y2="17826"/>
                        <a14:foregroundMark x1="78667" y1="20000" x2="78667" y2="20000"/>
                        <a14:foregroundMark x1="14000" y1="18261" x2="14000" y2="14783"/>
                        <a14:foregroundMark x1="11333" y1="14783" x2="11333" y2="14783"/>
                        <a14:foregroundMark x1="11333" y1="19565" x2="8667" y2="13043"/>
                        <a14:foregroundMark x1="78333" y1="18261" x2="81833" y2="17826"/>
                        <a14:foregroundMark x1="84667" y1="15217" x2="84833" y2="14783"/>
                        <a14:foregroundMark x1="95333" y1="13478" x2="96000" y2="17391"/>
                      </a14:backgroundRemoval>
                    </a14:imgEffect>
                  </a14:imgLayer>
                </a14:imgProps>
              </a:ext>
              <a:ext uri="{28A0092B-C50C-407E-A947-70E740481C1C}">
                <a14:useLocalDpi xmlns:a14="http://schemas.microsoft.com/office/drawing/2010/main" val="0"/>
              </a:ext>
            </a:extLst>
          </a:blip>
          <a:srcRect b="72996"/>
          <a:stretch/>
        </p:blipFill>
        <p:spPr bwMode="auto">
          <a:xfrm>
            <a:off x="10067888" y="2744619"/>
            <a:ext cx="2202496" cy="22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Figma | macOS Icon Gallery">
            <a:extLst>
              <a:ext uri="{FF2B5EF4-FFF2-40B4-BE49-F238E27FC236}">
                <a16:creationId xmlns:a16="http://schemas.microsoft.com/office/drawing/2014/main" id="{BE7632AC-E568-7312-F175-FEB091FDA3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2814" y="995536"/>
            <a:ext cx="1351131" cy="135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879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43">
            <a:extLst>
              <a:ext uri="{FF2B5EF4-FFF2-40B4-BE49-F238E27FC236}">
                <a16:creationId xmlns:a16="http://schemas.microsoft.com/office/drawing/2014/main" id="{EDF08CD2-F4A4-8891-70E2-7F15BDC2F97C}"/>
              </a:ext>
            </a:extLst>
          </p:cNvPr>
          <p:cNvSpPr txBox="1"/>
          <p:nvPr/>
        </p:nvSpPr>
        <p:spPr>
          <a:xfrm>
            <a:off x="698322" y="1321719"/>
            <a:ext cx="2249657" cy="698909"/>
          </a:xfrm>
          <a:prstGeom prst="rect">
            <a:avLst/>
          </a:prstGeom>
        </p:spPr>
        <p:txBody>
          <a:bodyPr wrap="square" lIns="0" tIns="0" rIns="0" bIns="0" rtlCol="0" anchor="t">
            <a:spAutoFit/>
          </a:bodyPr>
          <a:lstStyle/>
          <a:p>
            <a:pPr latinLnBrk="0">
              <a:lnSpc>
                <a:spcPts val="5350"/>
              </a:lnSpc>
              <a:spcBef>
                <a:spcPct val="0"/>
              </a:spcBef>
            </a:pPr>
            <a:r>
              <a:rPr lang="en-US" sz="5000" b="1">
                <a:solidFill>
                  <a:srgbClr val="2B2A2A"/>
                </a:solidFill>
                <a:latin typeface="Poppins Bold"/>
              </a:rPr>
              <a:t>Locofy</a:t>
            </a:r>
          </a:p>
        </p:txBody>
      </p:sp>
      <p:pic>
        <p:nvPicPr>
          <p:cNvPr id="3" name="Picture 4" descr="Locofy.ai">
            <a:extLst>
              <a:ext uri="{FF2B5EF4-FFF2-40B4-BE49-F238E27FC236}">
                <a16:creationId xmlns:a16="http://schemas.microsoft.com/office/drawing/2014/main" id="{D85A9482-3249-0D25-35B1-B96A8BE7FF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8667" l="4000" r="96889">
                        <a14:foregroundMark x1="27556" y1="48000" x2="27556" y2="48000"/>
                        <a14:foregroundMark x1="61778" y1="35556" x2="86667" y2="44444"/>
                        <a14:foregroundMark x1="86667" y1="44444" x2="82222" y2="68444"/>
                        <a14:foregroundMark x1="82222" y1="68444" x2="59111" y2="85778"/>
                        <a14:foregroundMark x1="59111" y1="85778" x2="32000" y2="83111"/>
                        <a14:foregroundMark x1="32000" y1="83111" x2="18222" y2="55111"/>
                        <a14:foregroundMark x1="18222" y1="55111" x2="24444" y2="21333"/>
                        <a14:foregroundMark x1="24444" y1="21333" x2="44889" y2="8889"/>
                        <a14:foregroundMark x1="44889" y1="8889" x2="67111" y2="20444"/>
                        <a14:foregroundMark x1="67111" y1="20444" x2="82667" y2="38667"/>
                        <a14:foregroundMark x1="82667" y1="38667" x2="83111" y2="40444"/>
                        <a14:foregroundMark x1="4000" y1="48889" x2="4000" y2="48889"/>
                        <a14:foregroundMark x1="46222" y1="4444" x2="46222" y2="4444"/>
                        <a14:foregroundMark x1="96889" y1="47111" x2="96889" y2="47111"/>
                        <a14:foregroundMark x1="48889" y1="99556" x2="71111" y2="93778"/>
                        <a14:foregroundMark x1="71111" y1="93778" x2="78222" y2="89333"/>
                        <a14:foregroundMark x1="51556" y1="98667" x2="51556" y2="98667"/>
                        <a14:foregroundMark x1="50222" y1="76889" x2="50222" y2="76889"/>
                        <a14:foregroundMark x1="43111" y1="25778" x2="39111" y2="56444"/>
                        <a14:foregroundMark x1="39111" y1="56444" x2="69333" y2="50667"/>
                        <a14:foregroundMark x1="69333" y1="50667" x2="53778" y2="30667"/>
                        <a14:foregroundMark x1="53778" y1="30667" x2="45333" y2="28889"/>
                        <a14:foregroundMark x1="40000" y1="19111" x2="56444" y2="79111"/>
                      </a14:backgroundRemoval>
                    </a14:imgEffect>
                  </a14:imgLayer>
                </a14:imgProps>
              </a:ext>
              <a:ext uri="{28A0092B-C50C-407E-A947-70E740481C1C}">
                <a14:useLocalDpi xmlns:a14="http://schemas.microsoft.com/office/drawing/2010/main" val="0"/>
              </a:ext>
            </a:extLst>
          </a:blip>
          <a:srcRect/>
          <a:stretch>
            <a:fillRect/>
          </a:stretch>
        </p:blipFill>
        <p:spPr bwMode="auto">
          <a:xfrm>
            <a:off x="3154680" y="961569"/>
            <a:ext cx="1213750" cy="1213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9">
            <a:extLst>
              <a:ext uri="{FF2B5EF4-FFF2-40B4-BE49-F238E27FC236}">
                <a16:creationId xmlns:a16="http://schemas.microsoft.com/office/drawing/2014/main" id="{3ECF215F-61ED-5614-ADF5-1B2AE4B9287C}"/>
              </a:ext>
            </a:extLst>
          </p:cNvPr>
          <p:cNvSpPr txBox="1"/>
          <p:nvPr/>
        </p:nvSpPr>
        <p:spPr>
          <a:xfrm>
            <a:off x="569269" y="2848528"/>
            <a:ext cx="5170822" cy="1938992"/>
          </a:xfrm>
          <a:prstGeom prst="rect">
            <a:avLst/>
          </a:prstGeom>
        </p:spPr>
        <p:txBody>
          <a:bodyPr wrap="square" lIns="0" tIns="0" rIns="0" bIns="0" rtlCol="0" anchor="t">
            <a:spAutoFit/>
          </a:bodyPr>
          <a:lstStyle/>
          <a:p>
            <a:pPr marL="179926" lvl="1" latinLnBrk="0"/>
            <a:r>
              <a:rPr lang="en-US">
                <a:solidFill>
                  <a:srgbClr val="2B2A2A"/>
                </a:solidFill>
              </a:rPr>
              <a:t>Used Locofy plugin to covert UI design to a working React native code</a:t>
            </a:r>
          </a:p>
          <a:p>
            <a:pPr marL="179926" lvl="1" latinLnBrk="0"/>
            <a:endParaRPr lang="en-US">
              <a:solidFill>
                <a:srgbClr val="2B2A2A"/>
              </a:solidFill>
            </a:endParaRPr>
          </a:p>
          <a:p>
            <a:pPr marL="465676" lvl="1" indent="-285750" latinLnBrk="0">
              <a:buFontTx/>
              <a:buChar char="-"/>
            </a:pPr>
            <a:r>
              <a:rPr lang="en-US">
                <a:solidFill>
                  <a:srgbClr val="2B2A2A"/>
                </a:solidFill>
              </a:rPr>
              <a:t>Tagged our layers e.g. buttons, inputs etc.</a:t>
            </a:r>
          </a:p>
          <a:p>
            <a:pPr marL="465676" lvl="1" indent="-285750" latinLnBrk="0">
              <a:buFontTx/>
              <a:buChar char="-"/>
            </a:pPr>
            <a:r>
              <a:rPr lang="en-US">
                <a:solidFill>
                  <a:srgbClr val="2B2A2A"/>
                </a:solidFill>
              </a:rPr>
              <a:t>Then added actions e.g. </a:t>
            </a:r>
            <a:r>
              <a:rPr lang="en-US" err="1">
                <a:solidFill>
                  <a:srgbClr val="2B2A2A"/>
                </a:solidFill>
              </a:rPr>
              <a:t>onClick</a:t>
            </a:r>
            <a:r>
              <a:rPr lang="en-US">
                <a:solidFill>
                  <a:srgbClr val="2B2A2A"/>
                </a:solidFill>
              </a:rPr>
              <a:t> do something</a:t>
            </a:r>
          </a:p>
          <a:p>
            <a:pPr marL="465676" lvl="1" indent="-285750" latinLnBrk="0">
              <a:buFontTx/>
              <a:buChar char="-"/>
            </a:pPr>
            <a:endParaRPr lang="en-US">
              <a:solidFill>
                <a:srgbClr val="2B2A2A"/>
              </a:solidFill>
            </a:endParaRPr>
          </a:p>
        </p:txBody>
      </p:sp>
      <p:pic>
        <p:nvPicPr>
          <p:cNvPr id="40" name="Picture 39">
            <a:extLst>
              <a:ext uri="{FF2B5EF4-FFF2-40B4-BE49-F238E27FC236}">
                <a16:creationId xmlns:a16="http://schemas.microsoft.com/office/drawing/2014/main" id="{A0541E04-0654-1DF0-1415-8EAC0AF16DBB}"/>
              </a:ext>
            </a:extLst>
          </p:cNvPr>
          <p:cNvPicPr>
            <a:picLocks noChangeAspect="1"/>
          </p:cNvPicPr>
          <p:nvPr/>
        </p:nvPicPr>
        <p:blipFill rotWithShape="1">
          <a:blip r:embed="rId5"/>
          <a:srcRect/>
          <a:stretch/>
        </p:blipFill>
        <p:spPr>
          <a:xfrm>
            <a:off x="7311482" y="262646"/>
            <a:ext cx="3783981" cy="5844900"/>
          </a:xfrm>
          <a:prstGeom prst="round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8756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A960-1C2E-5153-4149-7695971B3B9A}"/>
              </a:ext>
            </a:extLst>
          </p:cNvPr>
          <p:cNvSpPr>
            <a:spLocks noGrp="1"/>
          </p:cNvSpPr>
          <p:nvPr>
            <p:ph type="ctrTitle"/>
          </p:nvPr>
        </p:nvSpPr>
        <p:spPr>
          <a:xfrm>
            <a:off x="558800" y="1366203"/>
            <a:ext cx="3078480" cy="701040"/>
          </a:xfrm>
        </p:spPr>
        <p:txBody>
          <a:bodyPr lIns="91440" tIns="45720" rIns="91440" bIns="45720" anchor="b"/>
          <a:lstStyle/>
          <a:p>
            <a:r>
              <a:rPr lang="en-US" sz="5000" b="1">
                <a:solidFill>
                  <a:srgbClr val="2B2A2A"/>
                </a:solidFill>
                <a:cs typeface="Poppins SemiBold"/>
              </a:rPr>
              <a:t>Firebase</a:t>
            </a:r>
          </a:p>
        </p:txBody>
      </p:sp>
      <p:sp>
        <p:nvSpPr>
          <p:cNvPr id="3" name="Subtitle 2">
            <a:extLst>
              <a:ext uri="{FF2B5EF4-FFF2-40B4-BE49-F238E27FC236}">
                <a16:creationId xmlns:a16="http://schemas.microsoft.com/office/drawing/2014/main" id="{B0ABD9C3-0E9F-1467-8B4D-06A9B7DF1E98}"/>
              </a:ext>
            </a:extLst>
          </p:cNvPr>
          <p:cNvSpPr>
            <a:spLocks noGrp="1"/>
          </p:cNvSpPr>
          <p:nvPr>
            <p:ph type="subTitle" idx="1"/>
          </p:nvPr>
        </p:nvSpPr>
        <p:spPr>
          <a:xfrm>
            <a:off x="558800" y="2156599"/>
            <a:ext cx="5537200" cy="4561522"/>
          </a:xfrm>
        </p:spPr>
        <p:txBody>
          <a:bodyPr lIns="91440" tIns="45720" rIns="91440" bIns="45720" anchor="t"/>
          <a:lstStyle/>
          <a:p>
            <a:pPr algn="l" latinLnBrk="0"/>
            <a:r>
              <a:rPr lang="en-US" sz="1800">
                <a:solidFill>
                  <a:srgbClr val="2B2A2A"/>
                </a:solidFill>
                <a:ea typeface="+mn-lt"/>
                <a:cs typeface="+mn-lt"/>
              </a:rPr>
              <a:t>Used Firebase to read, write and delete our data.</a:t>
            </a:r>
          </a:p>
          <a:p>
            <a:pPr algn="l" latinLnBrk="0"/>
            <a:r>
              <a:rPr lang="en-US" sz="1800">
                <a:solidFill>
                  <a:srgbClr val="2B2A2A"/>
                </a:solidFill>
                <a:cs typeface="Poppins Light"/>
              </a:rPr>
              <a:t>Firebase was also used to authenticate Users to the app.</a:t>
            </a:r>
          </a:p>
          <a:p>
            <a:pPr marL="285750" indent="-285750" algn="l" latinLnBrk="0">
              <a:buFont typeface="Calibri" panose="020B0604020202020204" pitchFamily="34" charset="0"/>
              <a:buChar char="-"/>
            </a:pPr>
            <a:r>
              <a:rPr lang="en-US" sz="1800">
                <a:solidFill>
                  <a:srgbClr val="2B2A2A"/>
                </a:solidFill>
                <a:cs typeface="Poppins Light"/>
              </a:rPr>
              <a:t>This allowed Users to create accounts to have a personalized experience.</a:t>
            </a:r>
          </a:p>
          <a:p>
            <a:pPr marL="285750" indent="-285750" algn="l" latinLnBrk="0">
              <a:buFont typeface="Calibri" panose="020B0604020202020204" pitchFamily="34" charset="0"/>
              <a:buChar char="-"/>
            </a:pPr>
            <a:r>
              <a:rPr lang="en-US" sz="1800">
                <a:solidFill>
                  <a:srgbClr val="2B2A2A"/>
                </a:solidFill>
                <a:cs typeface="Poppins Light"/>
              </a:rPr>
              <a:t>This prevents Users from accessing other accounts and creating duplicate accounts.</a:t>
            </a:r>
          </a:p>
          <a:p>
            <a:pPr marL="285750" indent="-285750" algn="l">
              <a:buFont typeface="Calibri" panose="020B0604020202020204" pitchFamily="34" charset="0"/>
              <a:buChar char="-"/>
            </a:pPr>
            <a:r>
              <a:rPr lang="en-US" sz="1800">
                <a:solidFill>
                  <a:srgbClr val="2B2A2A"/>
                </a:solidFill>
                <a:cs typeface="Poppins Light"/>
              </a:rPr>
              <a:t>Allows us to store data and update it.</a:t>
            </a:r>
          </a:p>
        </p:txBody>
      </p:sp>
      <p:pic>
        <p:nvPicPr>
          <p:cNvPr id="7" name="Picture 3" descr="Firebase Logo transparent PNG - StickPNG">
            <a:extLst>
              <a:ext uri="{FF2B5EF4-FFF2-40B4-BE49-F238E27FC236}">
                <a16:creationId xmlns:a16="http://schemas.microsoft.com/office/drawing/2014/main" id="{1EB4709D-16C3-C8C4-F5ED-664FADA23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338" y="729821"/>
            <a:ext cx="930233" cy="12727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A22AA495-5A08-68AA-E009-22085B277EA3}"/>
              </a:ext>
            </a:extLst>
          </p:cNvPr>
          <p:cNvPicPr>
            <a:picLocks noChangeAspect="1"/>
          </p:cNvPicPr>
          <p:nvPr/>
        </p:nvPicPr>
        <p:blipFill>
          <a:blip r:embed="rId3"/>
          <a:stretch>
            <a:fillRect/>
          </a:stretch>
        </p:blipFill>
        <p:spPr>
          <a:xfrm>
            <a:off x="6303899" y="2152332"/>
            <a:ext cx="5546090" cy="2553335"/>
          </a:xfrm>
          <a:prstGeom prst="round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273520270"/>
      </p:ext>
    </p:extLst>
  </p:cSld>
  <p:clrMapOvr>
    <a:masterClrMapping/>
  </p:clrMapOvr>
</p:sld>
</file>

<file path=ppt/theme/theme1.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oppins SemiBold - Poppins Light">
      <a:majorFont>
        <a:latin typeface="Poppins SemiBold"/>
        <a:ea typeface="Arial Unicode MS"/>
        <a:cs typeface=""/>
      </a:majorFont>
      <a:minorFont>
        <a:latin typeface="Poppins Light"/>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345C6"/>
        </a:solidFill>
        <a:ln>
          <a:noFill/>
        </a:ln>
      </a:spPr>
      <a:bodyPr rtlCol="0" anchor="ctr"/>
      <a:lstStyle>
        <a:defPPr algn="ctr">
          <a:defRPr sz="2400" dirty="0" smtClean="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21</Slides>
  <Notes>19</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PPTMON theme</vt:lpstr>
      <vt:lpstr>RoadReady Driving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Firebase</vt:lpstr>
      <vt:lpstr>PowerPoint Presentation</vt:lpstr>
      <vt:lpstr>React Native</vt:lpstr>
      <vt:lpstr>Expo Go</vt:lpstr>
      <vt:lpstr>Software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Microsoft Office User</dc:creator>
  <cp:revision>1</cp:revision>
  <dcterms:created xsi:type="dcterms:W3CDTF">2019-11-04T15:45:42Z</dcterms:created>
  <dcterms:modified xsi:type="dcterms:W3CDTF">2024-05-08T12:22:59Z</dcterms:modified>
</cp:coreProperties>
</file>